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76" r:id="rId2"/>
    <p:sldId id="270" r:id="rId3"/>
    <p:sldId id="299" r:id="rId4"/>
    <p:sldId id="321" r:id="rId5"/>
    <p:sldId id="307" r:id="rId6"/>
    <p:sldId id="289" r:id="rId7"/>
    <p:sldId id="290" r:id="rId8"/>
    <p:sldId id="335" r:id="rId9"/>
    <p:sldId id="300" r:id="rId10"/>
    <p:sldId id="336" r:id="rId11"/>
    <p:sldId id="337" r:id="rId12"/>
    <p:sldId id="280" r:id="rId13"/>
    <p:sldId id="323" r:id="rId14"/>
    <p:sldId id="305" r:id="rId15"/>
    <p:sldId id="306" r:id="rId16"/>
    <p:sldId id="309" r:id="rId17"/>
    <p:sldId id="282" r:id="rId18"/>
    <p:sldId id="311" r:id="rId19"/>
    <p:sldId id="316" r:id="rId20"/>
    <p:sldId id="317" r:id="rId21"/>
    <p:sldId id="283" r:id="rId22"/>
    <p:sldId id="310" r:id="rId23"/>
    <p:sldId id="284" r:id="rId24"/>
    <p:sldId id="318" r:id="rId25"/>
    <p:sldId id="320" r:id="rId26"/>
    <p:sldId id="285" r:id="rId27"/>
    <p:sldId id="286" r:id="rId28"/>
    <p:sldId id="338" r:id="rId29"/>
    <p:sldId id="288" r:id="rId30"/>
    <p:sldId id="287" r:id="rId31"/>
    <p:sldId id="278" r:id="rId32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2131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9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CEDB2C-69CD-41F7-9CA9-FA6E41773778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5D154F8-0ADA-4AB2-8A9D-D299DCBAFF1B}">
      <dgm:prSet phldrT="[Testo]"/>
      <dgm:spPr>
        <a:solidFill>
          <a:schemeClr val="accent4">
            <a:lumMod val="75000"/>
          </a:schemeClr>
        </a:solidFill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it-IT" b="1" dirty="0"/>
            <a:t>   Europe</a:t>
          </a:r>
        </a:p>
      </dgm:t>
    </dgm:pt>
    <dgm:pt modelId="{8360FC67-70B8-48B3-B676-0748162EDCD0}" type="parTrans" cxnId="{359A72D4-E26A-4876-8EC7-8FAED836F2B8}">
      <dgm:prSet/>
      <dgm:spPr/>
      <dgm:t>
        <a:bodyPr/>
        <a:lstStyle/>
        <a:p>
          <a:endParaRPr lang="it-IT"/>
        </a:p>
      </dgm:t>
    </dgm:pt>
    <dgm:pt modelId="{5C933691-4EB5-46B9-ADA9-608C084C2315}" type="sibTrans" cxnId="{359A72D4-E26A-4876-8EC7-8FAED836F2B8}">
      <dgm:prSet/>
      <dgm:spPr/>
      <dgm:t>
        <a:bodyPr/>
        <a:lstStyle/>
        <a:p>
          <a:endParaRPr lang="it-IT"/>
        </a:p>
      </dgm:t>
    </dgm:pt>
    <dgm:pt modelId="{5F012EA5-E4EA-4555-B0C1-25F0FE723E01}">
      <dgm:prSet phldrT="[Testo]"/>
      <dgm:spPr>
        <a:solidFill>
          <a:schemeClr val="accent4">
            <a:lumMod val="75000"/>
          </a:schemeClr>
        </a:solidFill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it-IT" b="1" dirty="0"/>
            <a:t>   Extra EU</a:t>
          </a:r>
        </a:p>
      </dgm:t>
    </dgm:pt>
    <dgm:pt modelId="{149106E8-9C62-4186-AC5E-EE329BEB371B}" type="parTrans" cxnId="{AF8F851E-C584-4EC7-A15D-8D0A7328A7D4}">
      <dgm:prSet/>
      <dgm:spPr/>
      <dgm:t>
        <a:bodyPr/>
        <a:lstStyle/>
        <a:p>
          <a:endParaRPr lang="it-IT"/>
        </a:p>
      </dgm:t>
    </dgm:pt>
    <dgm:pt modelId="{7346CD3D-5A49-4C41-90F0-D7E5182AA946}" type="sibTrans" cxnId="{AF8F851E-C584-4EC7-A15D-8D0A7328A7D4}">
      <dgm:prSet/>
      <dgm:spPr/>
      <dgm:t>
        <a:bodyPr/>
        <a:lstStyle/>
        <a:p>
          <a:endParaRPr lang="it-IT"/>
        </a:p>
      </dgm:t>
    </dgm:pt>
    <dgm:pt modelId="{16705403-68F5-4128-9941-FF52F093970F}">
      <dgm:prSet phldrT="[Testo]"/>
      <dgm:spPr>
        <a:solidFill>
          <a:schemeClr val="accent4">
            <a:lumMod val="75000"/>
          </a:schemeClr>
        </a:solidFill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it-IT" b="1" dirty="0"/>
            <a:t>UK and  </a:t>
          </a:r>
          <a:r>
            <a:rPr lang="it-IT" b="1" dirty="0" err="1"/>
            <a:t>Switzerland</a:t>
          </a:r>
          <a:endParaRPr lang="it-IT" b="1" dirty="0"/>
        </a:p>
      </dgm:t>
    </dgm:pt>
    <dgm:pt modelId="{68B52A5D-59EE-4B07-9B0F-FCBA22B578E6}" type="parTrans" cxnId="{54B7D415-9F7E-49EB-8ABD-4F30467DB7E5}">
      <dgm:prSet/>
      <dgm:spPr/>
      <dgm:t>
        <a:bodyPr/>
        <a:lstStyle/>
        <a:p>
          <a:endParaRPr lang="it-IT"/>
        </a:p>
      </dgm:t>
    </dgm:pt>
    <dgm:pt modelId="{A0A9C517-18A4-4C2F-9B9E-36C392564142}" type="sibTrans" cxnId="{54B7D415-9F7E-49EB-8ABD-4F30467DB7E5}">
      <dgm:prSet/>
      <dgm:spPr/>
      <dgm:t>
        <a:bodyPr/>
        <a:lstStyle/>
        <a:p>
          <a:endParaRPr lang="it-IT"/>
        </a:p>
      </dgm:t>
    </dgm:pt>
    <dgm:pt modelId="{4660BFA2-368E-42D9-9C19-A7878C6A6412}" type="pres">
      <dgm:prSet presAssocID="{D5CEDB2C-69CD-41F7-9CA9-FA6E41773778}" presName="diagram" presStyleCnt="0">
        <dgm:presLayoutVars>
          <dgm:dir/>
          <dgm:animLvl val="lvl"/>
          <dgm:resizeHandles val="exact"/>
        </dgm:presLayoutVars>
      </dgm:prSet>
      <dgm:spPr/>
    </dgm:pt>
    <dgm:pt modelId="{4E65F35D-1780-4654-87E1-6682B409ABF2}" type="pres">
      <dgm:prSet presAssocID="{35D154F8-0ADA-4AB2-8A9D-D299DCBAFF1B}" presName="compNode" presStyleCnt="0"/>
      <dgm:spPr/>
    </dgm:pt>
    <dgm:pt modelId="{1BA716D7-BE2A-4953-8078-0DBE91648A76}" type="pres">
      <dgm:prSet presAssocID="{35D154F8-0ADA-4AB2-8A9D-D299DCBAFF1B}" presName="childRect" presStyleLbl="bgAcc1" presStyleIdx="0" presStyleCnt="3" custScaleX="94895" custScaleY="131821" custLinFactNeighborX="7024" custLinFactNeighborY="-32378">
        <dgm:presLayoutVars>
          <dgm:bulletEnabled val="1"/>
        </dgm:presLayoutVars>
      </dgm:prSet>
      <dgm:spPr>
        <a:ln>
          <a:solidFill>
            <a:schemeClr val="accent4">
              <a:lumMod val="75000"/>
            </a:schemeClr>
          </a:solidFill>
        </a:ln>
      </dgm:spPr>
    </dgm:pt>
    <dgm:pt modelId="{18A69FF3-B83F-40B5-B24A-F259944447D3}" type="pres">
      <dgm:prSet presAssocID="{35D154F8-0ADA-4AB2-8A9D-D299DCBAFF1B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74589DF8-2D39-4CF6-AF8A-1C26FE9C6574}" type="pres">
      <dgm:prSet presAssocID="{35D154F8-0ADA-4AB2-8A9D-D299DCBAFF1B}" presName="parentRect" presStyleLbl="alignNode1" presStyleIdx="0" presStyleCnt="3" custLinFactNeighborX="9315" custLinFactNeighborY="-18213"/>
      <dgm:spPr/>
    </dgm:pt>
    <dgm:pt modelId="{20319F27-EF7A-40C7-AD4A-D47859E81F00}" type="pres">
      <dgm:prSet presAssocID="{35D154F8-0ADA-4AB2-8A9D-D299DCBAFF1B}" presName="adorn" presStyleLbl="fgAccFollowNode1" presStyleIdx="0" presStyleCnt="3" custScaleX="93788" custScaleY="94492" custLinFactNeighborX="-11485" custLinFactNeighborY="-4152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D158A2F1-F8D7-47FB-9C24-9B81AE6E4015}" type="pres">
      <dgm:prSet presAssocID="{5C933691-4EB5-46B9-ADA9-608C084C2315}" presName="sibTrans" presStyleLbl="sibTrans2D1" presStyleIdx="0" presStyleCnt="0"/>
      <dgm:spPr/>
    </dgm:pt>
    <dgm:pt modelId="{D63ED1EE-2AD7-4E5C-B2CC-7FD3BB2BE3E9}" type="pres">
      <dgm:prSet presAssocID="{5F012EA5-E4EA-4555-B0C1-25F0FE723E01}" presName="compNode" presStyleCnt="0"/>
      <dgm:spPr/>
    </dgm:pt>
    <dgm:pt modelId="{70EDEBDE-1F1E-4D85-8FDA-C295FB94C857}" type="pres">
      <dgm:prSet presAssocID="{5F012EA5-E4EA-4555-B0C1-25F0FE723E01}" presName="childRect" presStyleLbl="bgAcc1" presStyleIdx="1" presStyleCnt="3" custScaleX="89116" custScaleY="129748" custLinFactX="17463" custLinFactNeighborX="100000" custLinFactNeighborY="-30505">
        <dgm:presLayoutVars>
          <dgm:bulletEnabled val="1"/>
        </dgm:presLayoutVars>
      </dgm:prSet>
      <dgm:spPr/>
    </dgm:pt>
    <dgm:pt modelId="{4AE76DB6-33EC-45F7-A32E-9DEFF3B64616}" type="pres">
      <dgm:prSet presAssocID="{5F012EA5-E4EA-4555-B0C1-25F0FE723E01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CD66D3DB-0E3F-48DB-A846-DC088D504CD5}" type="pres">
      <dgm:prSet presAssocID="{5F012EA5-E4EA-4555-B0C1-25F0FE723E01}" presName="parentRect" presStyleLbl="alignNode1" presStyleIdx="1" presStyleCnt="3" custLinFactNeighborX="3264" custLinFactNeighborY="-18016"/>
      <dgm:spPr/>
    </dgm:pt>
    <dgm:pt modelId="{FCBCDCC8-99E4-4B18-B364-C66E15FF6E99}" type="pres">
      <dgm:prSet presAssocID="{5F012EA5-E4EA-4555-B0C1-25F0FE723E01}" presName="adorn" presStyleLbl="fgAccFollowNode1" presStyleIdx="1" presStyleCnt="3" custLinFactNeighborX="-20151" custLinFactNeighborY="-2897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E53CD1AC-7153-4BF4-8E8F-F1B030A6595A}" type="pres">
      <dgm:prSet presAssocID="{7346CD3D-5A49-4C41-90F0-D7E5182AA946}" presName="sibTrans" presStyleLbl="sibTrans2D1" presStyleIdx="0" presStyleCnt="0"/>
      <dgm:spPr/>
    </dgm:pt>
    <dgm:pt modelId="{BAD2F78E-A7EF-43F2-94D4-24129642E417}" type="pres">
      <dgm:prSet presAssocID="{16705403-68F5-4128-9941-FF52F093970F}" presName="compNode" presStyleCnt="0"/>
      <dgm:spPr/>
    </dgm:pt>
    <dgm:pt modelId="{E61AFAB8-E19B-4C3A-A2AD-6058423E5457}" type="pres">
      <dgm:prSet presAssocID="{16705403-68F5-4128-9941-FF52F093970F}" presName="childRect" presStyleLbl="bgAcc1" presStyleIdx="2" presStyleCnt="3" custScaleX="90523" custScaleY="131648" custLinFactNeighborX="-163" custLinFactNeighborY="-30312">
        <dgm:presLayoutVars>
          <dgm:bulletEnabled val="1"/>
        </dgm:presLayoutVars>
      </dgm:prSet>
      <dgm:spPr>
        <a:ln>
          <a:solidFill>
            <a:schemeClr val="accent4">
              <a:lumMod val="75000"/>
            </a:schemeClr>
          </a:solidFill>
        </a:ln>
      </dgm:spPr>
    </dgm:pt>
    <dgm:pt modelId="{93C4F4BB-0AB5-419A-ADB6-409D0E720D80}" type="pres">
      <dgm:prSet presAssocID="{16705403-68F5-4128-9941-FF52F093970F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F669256E-B731-4285-AF79-5D6500A471CF}" type="pres">
      <dgm:prSet presAssocID="{16705403-68F5-4128-9941-FF52F093970F}" presName="parentRect" presStyleLbl="alignNode1" presStyleIdx="2" presStyleCnt="3" custLinFactNeighborX="-549" custLinFactNeighborY="-19121"/>
      <dgm:spPr/>
    </dgm:pt>
    <dgm:pt modelId="{BEA75B24-9D1D-41D9-B432-D5B582CA4E82}" type="pres">
      <dgm:prSet presAssocID="{16705403-68F5-4128-9941-FF52F093970F}" presName="adorn" presStyleLbl="fgAccFollowNode1" presStyleIdx="2" presStyleCnt="3" custLinFactNeighborX="-12346" custLinFactNeighborY="-3882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3000" r="-33000"/>
          </a:stretch>
        </a:blipFill>
      </dgm:spPr>
    </dgm:pt>
  </dgm:ptLst>
  <dgm:cxnLst>
    <dgm:cxn modelId="{54B7D415-9F7E-49EB-8ABD-4F30467DB7E5}" srcId="{D5CEDB2C-69CD-41F7-9CA9-FA6E41773778}" destId="{16705403-68F5-4128-9941-FF52F093970F}" srcOrd="2" destOrd="0" parTransId="{68B52A5D-59EE-4B07-9B0F-FCBA22B578E6}" sibTransId="{A0A9C517-18A4-4C2F-9B9E-36C392564142}"/>
    <dgm:cxn modelId="{AF8F851E-C584-4EC7-A15D-8D0A7328A7D4}" srcId="{D5CEDB2C-69CD-41F7-9CA9-FA6E41773778}" destId="{5F012EA5-E4EA-4555-B0C1-25F0FE723E01}" srcOrd="1" destOrd="0" parTransId="{149106E8-9C62-4186-AC5E-EE329BEB371B}" sibTransId="{7346CD3D-5A49-4C41-90F0-D7E5182AA946}"/>
    <dgm:cxn modelId="{D1962B2A-4E36-45F5-B1F6-DD5DBDD36029}" type="presOf" srcId="{D5CEDB2C-69CD-41F7-9CA9-FA6E41773778}" destId="{4660BFA2-368E-42D9-9C19-A7878C6A6412}" srcOrd="0" destOrd="0" presId="urn:microsoft.com/office/officeart/2005/8/layout/bList2"/>
    <dgm:cxn modelId="{101D3C4F-D856-4E27-B0BF-8C9F62A9F829}" type="presOf" srcId="{5F012EA5-E4EA-4555-B0C1-25F0FE723E01}" destId="{4AE76DB6-33EC-45F7-A32E-9DEFF3B64616}" srcOrd="0" destOrd="0" presId="urn:microsoft.com/office/officeart/2005/8/layout/bList2"/>
    <dgm:cxn modelId="{FD809892-6F6B-47E9-802E-FEAA8D72ED73}" type="presOf" srcId="{35D154F8-0ADA-4AB2-8A9D-D299DCBAFF1B}" destId="{74589DF8-2D39-4CF6-AF8A-1C26FE9C6574}" srcOrd="1" destOrd="0" presId="urn:microsoft.com/office/officeart/2005/8/layout/bList2"/>
    <dgm:cxn modelId="{E0EDA49C-333C-4DE4-B697-7DD841E40A0B}" type="presOf" srcId="{5C933691-4EB5-46B9-ADA9-608C084C2315}" destId="{D158A2F1-F8D7-47FB-9C24-9B81AE6E4015}" srcOrd="0" destOrd="0" presId="urn:microsoft.com/office/officeart/2005/8/layout/bList2"/>
    <dgm:cxn modelId="{F75502C2-8709-4604-8879-69D6DE08C6EC}" type="presOf" srcId="{16705403-68F5-4128-9941-FF52F093970F}" destId="{93C4F4BB-0AB5-419A-ADB6-409D0E720D80}" srcOrd="0" destOrd="0" presId="urn:microsoft.com/office/officeart/2005/8/layout/bList2"/>
    <dgm:cxn modelId="{3FDFBBCA-7124-4204-9BDD-BCEEA156792A}" type="presOf" srcId="{7346CD3D-5A49-4C41-90F0-D7E5182AA946}" destId="{E53CD1AC-7153-4BF4-8E8F-F1B030A6595A}" srcOrd="0" destOrd="0" presId="urn:microsoft.com/office/officeart/2005/8/layout/bList2"/>
    <dgm:cxn modelId="{359A72D4-E26A-4876-8EC7-8FAED836F2B8}" srcId="{D5CEDB2C-69CD-41F7-9CA9-FA6E41773778}" destId="{35D154F8-0ADA-4AB2-8A9D-D299DCBAFF1B}" srcOrd="0" destOrd="0" parTransId="{8360FC67-70B8-48B3-B676-0748162EDCD0}" sibTransId="{5C933691-4EB5-46B9-ADA9-608C084C2315}"/>
    <dgm:cxn modelId="{1ADBB0D5-D5FE-4C1F-8EA5-D59282B6CD4A}" type="presOf" srcId="{5F012EA5-E4EA-4555-B0C1-25F0FE723E01}" destId="{CD66D3DB-0E3F-48DB-A846-DC088D504CD5}" srcOrd="1" destOrd="0" presId="urn:microsoft.com/office/officeart/2005/8/layout/bList2"/>
    <dgm:cxn modelId="{3E9AFAF2-2875-425A-9671-6C9C437A08A7}" type="presOf" srcId="{16705403-68F5-4128-9941-FF52F093970F}" destId="{F669256E-B731-4285-AF79-5D6500A471CF}" srcOrd="1" destOrd="0" presId="urn:microsoft.com/office/officeart/2005/8/layout/bList2"/>
    <dgm:cxn modelId="{465650FE-4A27-4115-8A02-B3533F2442FA}" type="presOf" srcId="{35D154F8-0ADA-4AB2-8A9D-D299DCBAFF1B}" destId="{18A69FF3-B83F-40B5-B24A-F259944447D3}" srcOrd="0" destOrd="0" presId="urn:microsoft.com/office/officeart/2005/8/layout/bList2"/>
    <dgm:cxn modelId="{8DE8D6D1-4564-4891-AAF0-16EFBF0173CE}" type="presParOf" srcId="{4660BFA2-368E-42D9-9C19-A7878C6A6412}" destId="{4E65F35D-1780-4654-87E1-6682B409ABF2}" srcOrd="0" destOrd="0" presId="urn:microsoft.com/office/officeart/2005/8/layout/bList2"/>
    <dgm:cxn modelId="{52266FFB-C4F8-4C24-940E-F1A1F5FE00DD}" type="presParOf" srcId="{4E65F35D-1780-4654-87E1-6682B409ABF2}" destId="{1BA716D7-BE2A-4953-8078-0DBE91648A76}" srcOrd="0" destOrd="0" presId="urn:microsoft.com/office/officeart/2005/8/layout/bList2"/>
    <dgm:cxn modelId="{A7EEC943-8B06-467D-9A55-9500F12D5A85}" type="presParOf" srcId="{4E65F35D-1780-4654-87E1-6682B409ABF2}" destId="{18A69FF3-B83F-40B5-B24A-F259944447D3}" srcOrd="1" destOrd="0" presId="urn:microsoft.com/office/officeart/2005/8/layout/bList2"/>
    <dgm:cxn modelId="{11DE5E3C-4E71-4F93-BB45-B4078AF65FC2}" type="presParOf" srcId="{4E65F35D-1780-4654-87E1-6682B409ABF2}" destId="{74589DF8-2D39-4CF6-AF8A-1C26FE9C6574}" srcOrd="2" destOrd="0" presId="urn:microsoft.com/office/officeart/2005/8/layout/bList2"/>
    <dgm:cxn modelId="{6491FB02-25E4-4005-9851-6211E4A4DDFF}" type="presParOf" srcId="{4E65F35D-1780-4654-87E1-6682B409ABF2}" destId="{20319F27-EF7A-40C7-AD4A-D47859E81F00}" srcOrd="3" destOrd="0" presId="urn:microsoft.com/office/officeart/2005/8/layout/bList2"/>
    <dgm:cxn modelId="{F3469F2A-F846-437B-82AD-00E679F3F7C6}" type="presParOf" srcId="{4660BFA2-368E-42D9-9C19-A7878C6A6412}" destId="{D158A2F1-F8D7-47FB-9C24-9B81AE6E4015}" srcOrd="1" destOrd="0" presId="urn:microsoft.com/office/officeart/2005/8/layout/bList2"/>
    <dgm:cxn modelId="{13005657-7F99-4972-8C47-B8B8D1A1261C}" type="presParOf" srcId="{4660BFA2-368E-42D9-9C19-A7878C6A6412}" destId="{D63ED1EE-2AD7-4E5C-B2CC-7FD3BB2BE3E9}" srcOrd="2" destOrd="0" presId="urn:microsoft.com/office/officeart/2005/8/layout/bList2"/>
    <dgm:cxn modelId="{CAD0E97B-5E75-43F1-980F-B51E7A37D038}" type="presParOf" srcId="{D63ED1EE-2AD7-4E5C-B2CC-7FD3BB2BE3E9}" destId="{70EDEBDE-1F1E-4D85-8FDA-C295FB94C857}" srcOrd="0" destOrd="0" presId="urn:microsoft.com/office/officeart/2005/8/layout/bList2"/>
    <dgm:cxn modelId="{100B8FA6-E33E-4F00-8582-147D976DF4ED}" type="presParOf" srcId="{D63ED1EE-2AD7-4E5C-B2CC-7FD3BB2BE3E9}" destId="{4AE76DB6-33EC-45F7-A32E-9DEFF3B64616}" srcOrd="1" destOrd="0" presId="urn:microsoft.com/office/officeart/2005/8/layout/bList2"/>
    <dgm:cxn modelId="{63A4E47B-74D9-40F1-BA41-5EFA9D5CA6B7}" type="presParOf" srcId="{D63ED1EE-2AD7-4E5C-B2CC-7FD3BB2BE3E9}" destId="{CD66D3DB-0E3F-48DB-A846-DC088D504CD5}" srcOrd="2" destOrd="0" presId="urn:microsoft.com/office/officeart/2005/8/layout/bList2"/>
    <dgm:cxn modelId="{8AD66EB2-AC9D-4AFB-AA6E-A0A8A2017B7C}" type="presParOf" srcId="{D63ED1EE-2AD7-4E5C-B2CC-7FD3BB2BE3E9}" destId="{FCBCDCC8-99E4-4B18-B364-C66E15FF6E99}" srcOrd="3" destOrd="0" presId="urn:microsoft.com/office/officeart/2005/8/layout/bList2"/>
    <dgm:cxn modelId="{87F79DA6-4CEE-4495-A081-1027356F9B2D}" type="presParOf" srcId="{4660BFA2-368E-42D9-9C19-A7878C6A6412}" destId="{E53CD1AC-7153-4BF4-8E8F-F1B030A6595A}" srcOrd="3" destOrd="0" presId="urn:microsoft.com/office/officeart/2005/8/layout/bList2"/>
    <dgm:cxn modelId="{E1363B31-A696-4D93-8D81-2EEE6E77AD72}" type="presParOf" srcId="{4660BFA2-368E-42D9-9C19-A7878C6A6412}" destId="{BAD2F78E-A7EF-43F2-94D4-24129642E417}" srcOrd="4" destOrd="0" presId="urn:microsoft.com/office/officeart/2005/8/layout/bList2"/>
    <dgm:cxn modelId="{EDC4228A-D50C-43A2-8372-C5EF55E9A78C}" type="presParOf" srcId="{BAD2F78E-A7EF-43F2-94D4-24129642E417}" destId="{E61AFAB8-E19B-4C3A-A2AD-6058423E5457}" srcOrd="0" destOrd="0" presId="urn:microsoft.com/office/officeart/2005/8/layout/bList2"/>
    <dgm:cxn modelId="{06AA00B0-2B22-4FBD-96B7-C22B495F93F0}" type="presParOf" srcId="{BAD2F78E-A7EF-43F2-94D4-24129642E417}" destId="{93C4F4BB-0AB5-419A-ADB6-409D0E720D80}" srcOrd="1" destOrd="0" presId="urn:microsoft.com/office/officeart/2005/8/layout/bList2"/>
    <dgm:cxn modelId="{DA54A137-9A1F-43A6-BBFD-F6D4538C466A}" type="presParOf" srcId="{BAD2F78E-A7EF-43F2-94D4-24129642E417}" destId="{F669256E-B731-4285-AF79-5D6500A471CF}" srcOrd="2" destOrd="0" presId="urn:microsoft.com/office/officeart/2005/8/layout/bList2"/>
    <dgm:cxn modelId="{4C5B41D0-B1FF-44A2-9B44-438F6619D4FB}" type="presParOf" srcId="{BAD2F78E-A7EF-43F2-94D4-24129642E417}" destId="{BEA75B24-9D1D-41D9-B432-D5B582CA4E82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69DC0D-E6CB-4138-87DE-D86190530FCE}" type="doc">
      <dgm:prSet loTypeId="urn:microsoft.com/office/officeart/2005/8/layout/list1" loCatId="list" qsTypeId="urn:microsoft.com/office/officeart/2005/8/quickstyle/simple5" qsCatId="simple" csTypeId="urn:microsoft.com/office/officeart/2005/8/colors/accent4_2" csCatId="accent4" phldr="1"/>
      <dgm:spPr/>
    </dgm:pt>
    <dgm:pt modelId="{35EF5D11-8B71-405E-8BE8-FD4D74E138DE}">
      <dgm:prSet phldrT="[Testo]"/>
      <dgm:spPr/>
      <dgm:t>
        <a:bodyPr/>
        <a:lstStyle/>
        <a:p>
          <a:r>
            <a:rPr lang="it-IT" dirty="0"/>
            <a:t>EU</a:t>
          </a:r>
        </a:p>
      </dgm:t>
    </dgm:pt>
    <dgm:pt modelId="{5D01C6A5-DB19-4397-B899-1F3577842139}" type="parTrans" cxnId="{03559655-C37D-4363-AD25-06135A3039E0}">
      <dgm:prSet/>
      <dgm:spPr/>
      <dgm:t>
        <a:bodyPr/>
        <a:lstStyle/>
        <a:p>
          <a:endParaRPr lang="it-IT"/>
        </a:p>
      </dgm:t>
    </dgm:pt>
    <dgm:pt modelId="{37C21C0D-B425-4BEE-9ACB-B60EF07E697E}" type="sibTrans" cxnId="{03559655-C37D-4363-AD25-06135A3039E0}">
      <dgm:prSet/>
      <dgm:spPr/>
      <dgm:t>
        <a:bodyPr/>
        <a:lstStyle/>
        <a:p>
          <a:endParaRPr lang="it-IT"/>
        </a:p>
      </dgm:t>
    </dgm:pt>
    <dgm:pt modelId="{B463E952-500B-4324-A8CE-A6D6375C9B43}">
      <dgm:prSet phldrT="[Testo]"/>
      <dgm:spPr/>
      <dgm:t>
        <a:bodyPr/>
        <a:lstStyle/>
        <a:p>
          <a:r>
            <a:rPr lang="it-IT" dirty="0"/>
            <a:t>Integration </a:t>
          </a:r>
          <a:r>
            <a:rPr lang="it-IT" dirty="0" err="1"/>
            <a:t>Unibo</a:t>
          </a:r>
          <a:r>
            <a:rPr lang="it-IT" dirty="0"/>
            <a:t>/MIUR</a:t>
          </a:r>
        </a:p>
      </dgm:t>
    </dgm:pt>
    <dgm:pt modelId="{21137A94-A779-46EF-B46A-30C478BE555D}" type="parTrans" cxnId="{532B8F92-771B-406E-AA19-827DCF638352}">
      <dgm:prSet/>
      <dgm:spPr/>
      <dgm:t>
        <a:bodyPr/>
        <a:lstStyle/>
        <a:p>
          <a:endParaRPr lang="it-IT"/>
        </a:p>
      </dgm:t>
    </dgm:pt>
    <dgm:pt modelId="{DD8510E4-1F17-4600-BBB5-88F8149BD450}" type="sibTrans" cxnId="{532B8F92-771B-406E-AA19-827DCF638352}">
      <dgm:prSet/>
      <dgm:spPr/>
      <dgm:t>
        <a:bodyPr/>
        <a:lstStyle/>
        <a:p>
          <a:endParaRPr lang="it-IT"/>
        </a:p>
      </dgm:t>
    </dgm:pt>
    <dgm:pt modelId="{724558EA-DB45-4F1D-BF43-40C2C40E57AB}">
      <dgm:prSet custT="1"/>
      <dgm:spPr/>
      <dgm:t>
        <a:bodyPr/>
        <a:lstStyle/>
        <a:p>
          <a:pPr algn="l"/>
          <a:r>
            <a:rPr lang="it-IT" sz="1800" b="1" dirty="0"/>
            <a:t>€ 300/350 per </a:t>
          </a:r>
          <a:r>
            <a:rPr lang="it-IT" sz="1800" b="1" dirty="0" err="1"/>
            <a:t>month</a:t>
          </a:r>
          <a:r>
            <a:rPr lang="it-IT" sz="1800" b="1" dirty="0"/>
            <a:t> (</a:t>
          </a:r>
          <a:r>
            <a:rPr lang="it-IT" sz="1800" b="1" dirty="0" err="1"/>
            <a:t>destination</a:t>
          </a:r>
          <a:r>
            <a:rPr lang="it-IT" sz="1800" b="1" dirty="0"/>
            <a:t> country/</a:t>
          </a:r>
          <a:r>
            <a:rPr lang="it-IT" sz="1800" b="1" dirty="0" err="1"/>
            <a:t>number</a:t>
          </a:r>
          <a:r>
            <a:rPr lang="it-IT" sz="1800" b="1" dirty="0"/>
            <a:t> of days </a:t>
          </a:r>
          <a:r>
            <a:rPr lang="it-IT" sz="1800" b="1" dirty="0" err="1"/>
            <a:t>spent</a:t>
          </a:r>
          <a:r>
            <a:rPr lang="it-IT" sz="1800" b="1" dirty="0"/>
            <a:t> </a:t>
          </a:r>
          <a:r>
            <a:rPr lang="it-IT" sz="1800" b="1" dirty="0" err="1"/>
            <a:t>abroad</a:t>
          </a:r>
          <a:r>
            <a:rPr lang="it-IT" sz="1800" b="1" dirty="0"/>
            <a:t>; </a:t>
          </a:r>
          <a:r>
            <a:rPr lang="it-IT" sz="1800" b="1" dirty="0" err="1"/>
            <a:t>it</a:t>
          </a:r>
          <a:r>
            <a:rPr lang="it-IT" sz="1800" b="1" dirty="0"/>
            <a:t> </a:t>
          </a:r>
          <a:r>
            <a:rPr lang="it-IT" sz="1800" b="1" dirty="0" err="1"/>
            <a:t>is</a:t>
          </a:r>
          <a:r>
            <a:rPr lang="it-IT" sz="1800" b="1" dirty="0"/>
            <a:t> </a:t>
          </a:r>
          <a:r>
            <a:rPr lang="it-IT" sz="1800" b="1" dirty="0" err="1"/>
            <a:t>paid</a:t>
          </a:r>
          <a:r>
            <a:rPr lang="it-IT" sz="1800" b="1" dirty="0"/>
            <a:t> in full at the start of the Erasmus) </a:t>
          </a:r>
        </a:p>
      </dgm:t>
    </dgm:pt>
    <dgm:pt modelId="{9895BD1E-1A53-4674-95CE-FC0DE06DD53C}" type="parTrans" cxnId="{2211D7FA-6202-4423-A50A-8273A0EEBB6E}">
      <dgm:prSet/>
      <dgm:spPr/>
      <dgm:t>
        <a:bodyPr/>
        <a:lstStyle/>
        <a:p>
          <a:endParaRPr lang="it-IT"/>
        </a:p>
      </dgm:t>
    </dgm:pt>
    <dgm:pt modelId="{E9DC43AB-E6FB-4A51-A023-D7BEAD396F2F}" type="sibTrans" cxnId="{2211D7FA-6202-4423-A50A-8273A0EEBB6E}">
      <dgm:prSet/>
      <dgm:spPr/>
      <dgm:t>
        <a:bodyPr/>
        <a:lstStyle/>
        <a:p>
          <a:endParaRPr lang="it-IT"/>
        </a:p>
      </dgm:t>
    </dgm:pt>
    <dgm:pt modelId="{21C0E29B-87AE-4EC3-BF33-B9BB1611CFFA}">
      <dgm:prSet custT="1"/>
      <dgm:spPr/>
      <dgm:t>
        <a:bodyPr/>
        <a:lstStyle/>
        <a:p>
          <a:r>
            <a:rPr lang="it-IT" sz="1800" b="1" dirty="0"/>
            <a:t>The </a:t>
          </a:r>
          <a:r>
            <a:rPr lang="it-IT" sz="1800" b="1" dirty="0" err="1"/>
            <a:t>amount</a:t>
          </a:r>
          <a:r>
            <a:rPr lang="it-IT" sz="1800" b="1" dirty="0"/>
            <a:t> </a:t>
          </a:r>
          <a:r>
            <a:rPr lang="it-IT" sz="1800" b="1" dirty="0" err="1"/>
            <a:t>will</a:t>
          </a:r>
          <a:r>
            <a:rPr lang="it-IT" sz="1800" b="1" dirty="0"/>
            <a:t> be </a:t>
          </a:r>
          <a:r>
            <a:rPr lang="it-IT" sz="1800" b="1" dirty="0" err="1"/>
            <a:t>based</a:t>
          </a:r>
          <a:r>
            <a:rPr lang="it-IT" sz="1800" b="1" dirty="0"/>
            <a:t> on </a:t>
          </a:r>
          <a:r>
            <a:rPr lang="it-IT" sz="1800" b="1" dirty="0" err="1"/>
            <a:t>your</a:t>
          </a:r>
          <a:r>
            <a:rPr lang="it-IT" sz="1800" b="1" dirty="0"/>
            <a:t> family </a:t>
          </a:r>
          <a:r>
            <a:rPr lang="it-IT" sz="1800" b="1" dirty="0" err="1"/>
            <a:t>income</a:t>
          </a:r>
          <a:r>
            <a:rPr lang="it-IT" sz="1800" b="1" dirty="0"/>
            <a:t>; </a:t>
          </a:r>
          <a:r>
            <a:rPr lang="it-IT" sz="1800" b="1" dirty="0" err="1"/>
            <a:t>see</a:t>
          </a:r>
          <a:r>
            <a:rPr lang="it-IT" sz="1800" b="1" dirty="0"/>
            <a:t> </a:t>
          </a:r>
          <a:r>
            <a:rPr lang="it-IT" sz="1800" b="1" dirty="0">
              <a:solidFill>
                <a:schemeClr val="tx1"/>
              </a:solidFill>
            </a:rPr>
            <a:t>Attachment 5 </a:t>
          </a:r>
          <a:r>
            <a:rPr lang="it-IT" sz="1800" b="1" dirty="0"/>
            <a:t>of the call for </a:t>
          </a:r>
          <a:r>
            <a:rPr lang="it-IT" sz="1800" b="1" dirty="0" err="1"/>
            <a:t>application</a:t>
          </a:r>
          <a:r>
            <a:rPr lang="it-IT" sz="1800" b="1" dirty="0"/>
            <a:t> for more </a:t>
          </a:r>
          <a:r>
            <a:rPr lang="it-IT" sz="1800" b="1" dirty="0" err="1"/>
            <a:t>details</a:t>
          </a:r>
          <a:r>
            <a:rPr lang="it-IT" sz="1800" b="1" dirty="0"/>
            <a:t> on the </a:t>
          </a:r>
          <a:r>
            <a:rPr lang="it-IT" sz="1800" b="1" dirty="0" err="1"/>
            <a:t>grant</a:t>
          </a:r>
          <a:r>
            <a:rPr lang="it-IT" sz="1800" b="1" dirty="0"/>
            <a:t> </a:t>
          </a:r>
          <a:r>
            <a:rPr lang="it-IT" sz="1800" b="1" dirty="0" err="1"/>
            <a:t>amounts</a:t>
          </a:r>
          <a:r>
            <a:rPr lang="it-IT" sz="1800" b="1" dirty="0"/>
            <a:t>. </a:t>
          </a:r>
        </a:p>
      </dgm:t>
    </dgm:pt>
    <dgm:pt modelId="{8A9FC0BB-C014-463F-B922-80613A28F3BC}" type="parTrans" cxnId="{E0F34B05-143F-4C8F-A015-66AF3A4A0033}">
      <dgm:prSet/>
      <dgm:spPr/>
      <dgm:t>
        <a:bodyPr/>
        <a:lstStyle/>
        <a:p>
          <a:endParaRPr lang="it-IT"/>
        </a:p>
      </dgm:t>
    </dgm:pt>
    <dgm:pt modelId="{531DD5C0-BAD0-4C5C-BA32-EC6928BD5DDD}" type="sibTrans" cxnId="{E0F34B05-143F-4C8F-A015-66AF3A4A0033}">
      <dgm:prSet/>
      <dgm:spPr/>
      <dgm:t>
        <a:bodyPr/>
        <a:lstStyle/>
        <a:p>
          <a:endParaRPr lang="it-IT"/>
        </a:p>
      </dgm:t>
    </dgm:pt>
    <dgm:pt modelId="{1D8AE7B1-82A1-4EA1-9817-A2003786ECF4}">
      <dgm:prSet/>
      <dgm:spPr/>
      <dgm:t>
        <a:bodyPr/>
        <a:lstStyle/>
        <a:p>
          <a:r>
            <a:rPr lang="it-IT" i="0" dirty="0"/>
            <a:t>Special </a:t>
          </a:r>
          <a:r>
            <a:rPr lang="it-IT" i="0" dirty="0" err="1"/>
            <a:t>Funding</a:t>
          </a:r>
          <a:r>
            <a:rPr lang="it-IT" i="0" dirty="0"/>
            <a:t> EU</a:t>
          </a:r>
        </a:p>
      </dgm:t>
    </dgm:pt>
    <dgm:pt modelId="{160111EF-C85D-4EC6-A870-C834D30E2BE6}" type="parTrans" cxnId="{20D767E8-E172-4A2B-9D2D-4A2333AD8301}">
      <dgm:prSet/>
      <dgm:spPr/>
      <dgm:t>
        <a:bodyPr/>
        <a:lstStyle/>
        <a:p>
          <a:endParaRPr lang="it-IT"/>
        </a:p>
      </dgm:t>
    </dgm:pt>
    <dgm:pt modelId="{BB50110D-9B63-4AFE-8AFE-A08B42824EC4}" type="sibTrans" cxnId="{20D767E8-E172-4A2B-9D2D-4A2333AD8301}">
      <dgm:prSet/>
      <dgm:spPr/>
      <dgm:t>
        <a:bodyPr/>
        <a:lstStyle/>
        <a:p>
          <a:endParaRPr lang="it-IT"/>
        </a:p>
      </dgm:t>
    </dgm:pt>
    <dgm:pt modelId="{8E0B452B-0966-482A-BC90-3D66C0D8018A}">
      <dgm:prSet custT="1"/>
      <dgm:spPr/>
      <dgm:t>
        <a:bodyPr/>
        <a:lstStyle/>
        <a:p>
          <a:r>
            <a:rPr lang="it-IT" sz="1800" b="1" i="0" dirty="0" err="1"/>
            <a:t>Grants</a:t>
          </a:r>
          <a:r>
            <a:rPr lang="it-IT" sz="1800" b="1" i="0" dirty="0"/>
            <a:t> for </a:t>
          </a:r>
          <a:r>
            <a:rPr lang="it-IT" sz="1800" b="1" i="0" dirty="0" err="1"/>
            <a:t>students</a:t>
          </a:r>
          <a:r>
            <a:rPr lang="it-IT" sz="1800" b="1" i="0" dirty="0"/>
            <a:t> with special </a:t>
          </a:r>
          <a:r>
            <a:rPr lang="it-IT" sz="1800" b="1" i="0" dirty="0" err="1"/>
            <a:t>physical</a:t>
          </a:r>
          <a:r>
            <a:rPr lang="it-IT" sz="1800" b="1" i="0" dirty="0"/>
            <a:t>, </a:t>
          </a:r>
          <a:r>
            <a:rPr lang="it-IT" sz="1800" b="1" i="0" dirty="0" err="1"/>
            <a:t>mental</a:t>
          </a:r>
          <a:r>
            <a:rPr lang="it-IT" sz="1800" b="1" i="0" dirty="0"/>
            <a:t> or  health </a:t>
          </a:r>
          <a:r>
            <a:rPr lang="it-IT" sz="1800" b="1" i="0" dirty="0" err="1"/>
            <a:t>needs</a:t>
          </a:r>
          <a:r>
            <a:rPr lang="it-IT" sz="1800" b="1" i="0" dirty="0"/>
            <a:t> (to be </a:t>
          </a:r>
          <a:r>
            <a:rPr lang="it-IT" sz="1800" b="1" i="0" dirty="0" err="1"/>
            <a:t>communicated</a:t>
          </a:r>
          <a:r>
            <a:rPr lang="it-IT" sz="1800" b="1" i="0" dirty="0"/>
            <a:t> </a:t>
          </a:r>
          <a:r>
            <a:rPr lang="it-IT" sz="1800" b="1" i="0" dirty="0" err="1"/>
            <a:t>upon</a:t>
          </a:r>
          <a:r>
            <a:rPr lang="it-IT" sz="1800" b="1" i="0" dirty="0"/>
            <a:t> </a:t>
          </a:r>
          <a:r>
            <a:rPr lang="it-IT" sz="1800" b="1" i="0" dirty="0" err="1"/>
            <a:t>acceptance</a:t>
          </a:r>
          <a:r>
            <a:rPr lang="it-IT" sz="1800" b="1" i="0" dirty="0"/>
            <a:t> of the </a:t>
          </a:r>
          <a:r>
            <a:rPr lang="it-IT" sz="1800" b="1" i="0" dirty="0" err="1"/>
            <a:t>exchange</a:t>
          </a:r>
          <a:r>
            <a:rPr lang="it-IT" sz="1800" b="1" i="0" dirty="0"/>
            <a:t> place).</a:t>
          </a:r>
        </a:p>
      </dgm:t>
    </dgm:pt>
    <dgm:pt modelId="{2903612C-1C08-4848-BA26-D79A293C05D0}" type="parTrans" cxnId="{28A342B1-8B5A-4FC7-9CAF-5404B837EB2A}">
      <dgm:prSet/>
      <dgm:spPr/>
      <dgm:t>
        <a:bodyPr/>
        <a:lstStyle/>
        <a:p>
          <a:endParaRPr lang="it-IT"/>
        </a:p>
      </dgm:t>
    </dgm:pt>
    <dgm:pt modelId="{AA485256-165C-4ABE-9309-BB6A52C95010}" type="sibTrans" cxnId="{28A342B1-8B5A-4FC7-9CAF-5404B837EB2A}">
      <dgm:prSet/>
      <dgm:spPr/>
      <dgm:t>
        <a:bodyPr/>
        <a:lstStyle/>
        <a:p>
          <a:endParaRPr lang="it-IT"/>
        </a:p>
      </dgm:t>
    </dgm:pt>
    <dgm:pt modelId="{FE6C0593-3CB8-4EF8-8B80-0318B2748F81}">
      <dgm:prSet custT="1"/>
      <dgm:spPr/>
      <dgm:t>
        <a:bodyPr/>
        <a:lstStyle/>
        <a:p>
          <a:r>
            <a:rPr lang="it-IT" sz="1800" b="1" dirty="0" err="1">
              <a:solidFill>
                <a:schemeClr val="tx1"/>
              </a:solidFill>
            </a:rPr>
            <a:t>Disbursement</a:t>
          </a:r>
          <a:r>
            <a:rPr lang="it-IT" sz="1800" b="1" dirty="0">
              <a:solidFill>
                <a:schemeClr val="tx1"/>
              </a:solidFill>
            </a:rPr>
            <a:t>: 50% after </a:t>
          </a:r>
          <a:r>
            <a:rPr lang="it-IT" sz="1800" b="1" dirty="0" err="1">
              <a:solidFill>
                <a:schemeClr val="tx1"/>
              </a:solidFill>
            </a:rPr>
            <a:t>uploading</a:t>
          </a:r>
          <a:r>
            <a:rPr lang="it-IT" sz="1800" b="1" dirty="0">
              <a:solidFill>
                <a:schemeClr val="tx1"/>
              </a:solidFill>
            </a:rPr>
            <a:t> the </a:t>
          </a:r>
          <a:r>
            <a:rPr lang="it-IT" sz="1800" b="1" dirty="0" err="1">
              <a:solidFill>
                <a:schemeClr val="tx1"/>
              </a:solidFill>
            </a:rPr>
            <a:t>arrival</a:t>
          </a:r>
          <a:r>
            <a:rPr lang="it-IT" sz="1800" b="1" dirty="0">
              <a:solidFill>
                <a:schemeClr val="tx1"/>
              </a:solidFill>
            </a:rPr>
            <a:t> certificate; 50% </a:t>
          </a:r>
          <a:r>
            <a:rPr lang="it-IT" sz="1800" b="1" dirty="0" err="1">
              <a:solidFill>
                <a:schemeClr val="tx1"/>
              </a:solidFill>
            </a:rPr>
            <a:t>upon</a:t>
          </a:r>
          <a:r>
            <a:rPr lang="it-IT" sz="1800" b="1" dirty="0">
              <a:solidFill>
                <a:schemeClr val="tx1"/>
              </a:solidFill>
            </a:rPr>
            <a:t> </a:t>
          </a:r>
          <a:r>
            <a:rPr lang="it-IT" sz="1800" b="1" dirty="0" err="1">
              <a:solidFill>
                <a:schemeClr val="tx1"/>
              </a:solidFill>
            </a:rPr>
            <a:t>return</a:t>
          </a:r>
          <a:r>
            <a:rPr lang="it-IT" sz="1800" b="1" dirty="0">
              <a:solidFill>
                <a:schemeClr val="tx1"/>
              </a:solidFill>
            </a:rPr>
            <a:t>, </a:t>
          </a:r>
          <a:r>
            <a:rPr lang="it-IT" sz="1800" b="1" dirty="0" err="1">
              <a:solidFill>
                <a:schemeClr val="tx1"/>
              </a:solidFill>
            </a:rPr>
            <a:t>based</a:t>
          </a:r>
          <a:r>
            <a:rPr lang="it-IT" sz="1800" b="1" dirty="0">
              <a:solidFill>
                <a:schemeClr val="tx1"/>
              </a:solidFill>
            </a:rPr>
            <a:t> on the </a:t>
          </a:r>
          <a:r>
            <a:rPr lang="it-IT" sz="1800" b="1" dirty="0" err="1">
              <a:solidFill>
                <a:schemeClr val="tx1"/>
              </a:solidFill>
            </a:rPr>
            <a:t>actual</a:t>
          </a:r>
          <a:r>
            <a:rPr lang="it-IT" sz="1800" b="1" dirty="0">
              <a:solidFill>
                <a:schemeClr val="tx1"/>
              </a:solidFill>
            </a:rPr>
            <a:t> duration of the </a:t>
          </a:r>
          <a:r>
            <a:rPr lang="it-IT" sz="1800" b="1" dirty="0" err="1">
              <a:solidFill>
                <a:schemeClr val="tx1"/>
              </a:solidFill>
            </a:rPr>
            <a:t>exchange</a:t>
          </a:r>
          <a:r>
            <a:rPr lang="it-IT" sz="1800" b="1" dirty="0">
              <a:solidFill>
                <a:schemeClr val="tx1"/>
              </a:solidFill>
            </a:rPr>
            <a:t>.</a:t>
          </a:r>
          <a:endParaRPr lang="it-IT" sz="1800" b="1" dirty="0"/>
        </a:p>
      </dgm:t>
    </dgm:pt>
    <dgm:pt modelId="{1A29740A-E53D-477B-BE49-80BCD0AADD79}" type="parTrans" cxnId="{21126FA5-410C-40A2-8EAB-7300727E0B3F}">
      <dgm:prSet/>
      <dgm:spPr/>
      <dgm:t>
        <a:bodyPr/>
        <a:lstStyle/>
        <a:p>
          <a:endParaRPr lang="it-IT"/>
        </a:p>
      </dgm:t>
    </dgm:pt>
    <dgm:pt modelId="{3B0CD68F-1774-4579-93C8-B5D041F473DD}" type="sibTrans" cxnId="{21126FA5-410C-40A2-8EAB-7300727E0B3F}">
      <dgm:prSet/>
      <dgm:spPr/>
      <dgm:t>
        <a:bodyPr/>
        <a:lstStyle/>
        <a:p>
          <a:endParaRPr lang="it-IT"/>
        </a:p>
      </dgm:t>
    </dgm:pt>
    <dgm:pt modelId="{6CD920C8-4867-434B-83EB-D094E960C41F}" type="pres">
      <dgm:prSet presAssocID="{D469DC0D-E6CB-4138-87DE-D86190530FCE}" presName="linear" presStyleCnt="0">
        <dgm:presLayoutVars>
          <dgm:dir/>
          <dgm:animLvl val="lvl"/>
          <dgm:resizeHandles val="exact"/>
        </dgm:presLayoutVars>
      </dgm:prSet>
      <dgm:spPr/>
    </dgm:pt>
    <dgm:pt modelId="{61B605B2-6616-4300-9819-4F0C2D273EE2}" type="pres">
      <dgm:prSet presAssocID="{35EF5D11-8B71-405E-8BE8-FD4D74E138DE}" presName="parentLin" presStyleCnt="0"/>
      <dgm:spPr/>
    </dgm:pt>
    <dgm:pt modelId="{D718A6CA-82DA-46E2-97AB-D4D00FFD0F44}" type="pres">
      <dgm:prSet presAssocID="{35EF5D11-8B71-405E-8BE8-FD4D74E138DE}" presName="parentLeftMargin" presStyleLbl="node1" presStyleIdx="0" presStyleCnt="3"/>
      <dgm:spPr/>
    </dgm:pt>
    <dgm:pt modelId="{5B983336-DECD-460D-A2EA-ACB79F840852}" type="pres">
      <dgm:prSet presAssocID="{35EF5D11-8B71-405E-8BE8-FD4D74E138D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5D1C295-99BE-4F6B-B41F-666652DE6211}" type="pres">
      <dgm:prSet presAssocID="{35EF5D11-8B71-405E-8BE8-FD4D74E138DE}" presName="negativeSpace" presStyleCnt="0"/>
      <dgm:spPr/>
    </dgm:pt>
    <dgm:pt modelId="{120A16D3-2A00-4069-B5B8-7C2CD1A9F9AD}" type="pres">
      <dgm:prSet presAssocID="{35EF5D11-8B71-405E-8BE8-FD4D74E138DE}" presName="childText" presStyleLbl="conFgAcc1" presStyleIdx="0" presStyleCnt="3">
        <dgm:presLayoutVars>
          <dgm:bulletEnabled val="1"/>
        </dgm:presLayoutVars>
      </dgm:prSet>
      <dgm:spPr/>
    </dgm:pt>
    <dgm:pt modelId="{1A82F4A3-0136-4CD7-BDF6-12944171031D}" type="pres">
      <dgm:prSet presAssocID="{37C21C0D-B425-4BEE-9ACB-B60EF07E697E}" presName="spaceBetweenRectangles" presStyleCnt="0"/>
      <dgm:spPr/>
    </dgm:pt>
    <dgm:pt modelId="{8CF2E3A8-7957-4D80-8A9F-7C7782A9AEFF}" type="pres">
      <dgm:prSet presAssocID="{B463E952-500B-4324-A8CE-A6D6375C9B43}" presName="parentLin" presStyleCnt="0"/>
      <dgm:spPr/>
    </dgm:pt>
    <dgm:pt modelId="{E615E4A1-3922-40F6-8F6E-C26B3CF765BA}" type="pres">
      <dgm:prSet presAssocID="{B463E952-500B-4324-A8CE-A6D6375C9B43}" presName="parentLeftMargin" presStyleLbl="node1" presStyleIdx="0" presStyleCnt="3"/>
      <dgm:spPr/>
    </dgm:pt>
    <dgm:pt modelId="{F637444A-3C9A-471A-A6AF-81A527057D18}" type="pres">
      <dgm:prSet presAssocID="{B463E952-500B-4324-A8CE-A6D6375C9B4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C80620B-CF59-472A-A4FD-4161A92BDCE8}" type="pres">
      <dgm:prSet presAssocID="{B463E952-500B-4324-A8CE-A6D6375C9B43}" presName="negativeSpace" presStyleCnt="0"/>
      <dgm:spPr/>
    </dgm:pt>
    <dgm:pt modelId="{906AADA8-CB53-4A31-BC15-8135DD82C90C}" type="pres">
      <dgm:prSet presAssocID="{B463E952-500B-4324-A8CE-A6D6375C9B43}" presName="childText" presStyleLbl="conFgAcc1" presStyleIdx="1" presStyleCnt="3">
        <dgm:presLayoutVars>
          <dgm:bulletEnabled val="1"/>
        </dgm:presLayoutVars>
      </dgm:prSet>
      <dgm:spPr/>
    </dgm:pt>
    <dgm:pt modelId="{51615AC8-A89F-456D-BC5E-B375FB88946A}" type="pres">
      <dgm:prSet presAssocID="{DD8510E4-1F17-4600-BBB5-88F8149BD450}" presName="spaceBetweenRectangles" presStyleCnt="0"/>
      <dgm:spPr/>
    </dgm:pt>
    <dgm:pt modelId="{86EF8672-E62A-4E45-9DD8-A577A995F0EA}" type="pres">
      <dgm:prSet presAssocID="{1D8AE7B1-82A1-4EA1-9817-A2003786ECF4}" presName="parentLin" presStyleCnt="0"/>
      <dgm:spPr/>
    </dgm:pt>
    <dgm:pt modelId="{C45F0F6E-77A8-4A88-8CD2-87C4821A40B4}" type="pres">
      <dgm:prSet presAssocID="{1D8AE7B1-82A1-4EA1-9817-A2003786ECF4}" presName="parentLeftMargin" presStyleLbl="node1" presStyleIdx="1" presStyleCnt="3"/>
      <dgm:spPr/>
    </dgm:pt>
    <dgm:pt modelId="{D754F56F-11B4-4587-AA0C-B2C33526559D}" type="pres">
      <dgm:prSet presAssocID="{1D8AE7B1-82A1-4EA1-9817-A2003786ECF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2E5EE0B-8A29-4A50-9976-40FAB4B68B37}" type="pres">
      <dgm:prSet presAssocID="{1D8AE7B1-82A1-4EA1-9817-A2003786ECF4}" presName="negativeSpace" presStyleCnt="0"/>
      <dgm:spPr/>
    </dgm:pt>
    <dgm:pt modelId="{DFBBA7E9-6194-4D6E-AC21-89182C62705B}" type="pres">
      <dgm:prSet presAssocID="{1D8AE7B1-82A1-4EA1-9817-A2003786ECF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0F34B05-143F-4C8F-A015-66AF3A4A0033}" srcId="{B463E952-500B-4324-A8CE-A6D6375C9B43}" destId="{21C0E29B-87AE-4EC3-BF33-B9BB1611CFFA}" srcOrd="0" destOrd="0" parTransId="{8A9FC0BB-C014-463F-B922-80613A28F3BC}" sibTransId="{531DD5C0-BAD0-4C5C-BA32-EC6928BD5DDD}"/>
    <dgm:cxn modelId="{6E001310-686A-4D39-9C8C-7BF9315FEDE4}" type="presOf" srcId="{35EF5D11-8B71-405E-8BE8-FD4D74E138DE}" destId="{5B983336-DECD-460D-A2EA-ACB79F840852}" srcOrd="1" destOrd="0" presId="urn:microsoft.com/office/officeart/2005/8/layout/list1"/>
    <dgm:cxn modelId="{FD11D818-55B6-4B14-A6BC-465D19B98E26}" type="presOf" srcId="{FE6C0593-3CB8-4EF8-8B80-0318B2748F81}" destId="{906AADA8-CB53-4A31-BC15-8135DD82C90C}" srcOrd="0" destOrd="1" presId="urn:microsoft.com/office/officeart/2005/8/layout/list1"/>
    <dgm:cxn modelId="{49467B4A-C3C1-4442-9CA5-DB1C8AD63A1B}" type="presOf" srcId="{B463E952-500B-4324-A8CE-A6D6375C9B43}" destId="{E615E4A1-3922-40F6-8F6E-C26B3CF765BA}" srcOrd="0" destOrd="0" presId="urn:microsoft.com/office/officeart/2005/8/layout/list1"/>
    <dgm:cxn modelId="{C95BBE74-4AFB-4103-9529-F2FE2F67DE2E}" type="presOf" srcId="{D469DC0D-E6CB-4138-87DE-D86190530FCE}" destId="{6CD920C8-4867-434B-83EB-D094E960C41F}" srcOrd="0" destOrd="0" presId="urn:microsoft.com/office/officeart/2005/8/layout/list1"/>
    <dgm:cxn modelId="{03559655-C37D-4363-AD25-06135A3039E0}" srcId="{D469DC0D-E6CB-4138-87DE-D86190530FCE}" destId="{35EF5D11-8B71-405E-8BE8-FD4D74E138DE}" srcOrd="0" destOrd="0" parTransId="{5D01C6A5-DB19-4397-B899-1F3577842139}" sibTransId="{37C21C0D-B425-4BEE-9ACB-B60EF07E697E}"/>
    <dgm:cxn modelId="{532B8F92-771B-406E-AA19-827DCF638352}" srcId="{D469DC0D-E6CB-4138-87DE-D86190530FCE}" destId="{B463E952-500B-4324-A8CE-A6D6375C9B43}" srcOrd="1" destOrd="0" parTransId="{21137A94-A779-46EF-B46A-30C478BE555D}" sibTransId="{DD8510E4-1F17-4600-BBB5-88F8149BD450}"/>
    <dgm:cxn modelId="{FFADAD93-F657-44FB-A919-D7D8AA327D21}" type="presOf" srcId="{1D8AE7B1-82A1-4EA1-9817-A2003786ECF4}" destId="{C45F0F6E-77A8-4A88-8CD2-87C4821A40B4}" srcOrd="0" destOrd="0" presId="urn:microsoft.com/office/officeart/2005/8/layout/list1"/>
    <dgm:cxn modelId="{21126FA5-410C-40A2-8EAB-7300727E0B3F}" srcId="{B463E952-500B-4324-A8CE-A6D6375C9B43}" destId="{FE6C0593-3CB8-4EF8-8B80-0318B2748F81}" srcOrd="1" destOrd="0" parTransId="{1A29740A-E53D-477B-BE49-80BCD0AADD79}" sibTransId="{3B0CD68F-1774-4579-93C8-B5D041F473DD}"/>
    <dgm:cxn modelId="{D1F227A8-A76B-46FC-B9EF-F124C97F67F3}" type="presOf" srcId="{1D8AE7B1-82A1-4EA1-9817-A2003786ECF4}" destId="{D754F56F-11B4-4587-AA0C-B2C33526559D}" srcOrd="1" destOrd="0" presId="urn:microsoft.com/office/officeart/2005/8/layout/list1"/>
    <dgm:cxn modelId="{9ED20CAB-CF95-4A13-A398-EF8FDF08C4B7}" type="presOf" srcId="{21C0E29B-87AE-4EC3-BF33-B9BB1611CFFA}" destId="{906AADA8-CB53-4A31-BC15-8135DD82C90C}" srcOrd="0" destOrd="0" presId="urn:microsoft.com/office/officeart/2005/8/layout/list1"/>
    <dgm:cxn modelId="{91EA4CAD-BBE0-4463-9C38-305DFDCBD697}" type="presOf" srcId="{35EF5D11-8B71-405E-8BE8-FD4D74E138DE}" destId="{D718A6CA-82DA-46E2-97AB-D4D00FFD0F44}" srcOrd="0" destOrd="0" presId="urn:microsoft.com/office/officeart/2005/8/layout/list1"/>
    <dgm:cxn modelId="{001282AD-C2C8-48BD-9859-108E5FEBDE4C}" type="presOf" srcId="{724558EA-DB45-4F1D-BF43-40C2C40E57AB}" destId="{120A16D3-2A00-4069-B5B8-7C2CD1A9F9AD}" srcOrd="0" destOrd="0" presId="urn:microsoft.com/office/officeart/2005/8/layout/list1"/>
    <dgm:cxn modelId="{28A342B1-8B5A-4FC7-9CAF-5404B837EB2A}" srcId="{1D8AE7B1-82A1-4EA1-9817-A2003786ECF4}" destId="{8E0B452B-0966-482A-BC90-3D66C0D8018A}" srcOrd="0" destOrd="0" parTransId="{2903612C-1C08-4848-BA26-D79A293C05D0}" sibTransId="{AA485256-165C-4ABE-9309-BB6A52C95010}"/>
    <dgm:cxn modelId="{5E5913C7-A74B-49EE-84E8-BED111795505}" type="presOf" srcId="{8E0B452B-0966-482A-BC90-3D66C0D8018A}" destId="{DFBBA7E9-6194-4D6E-AC21-89182C62705B}" srcOrd="0" destOrd="0" presId="urn:microsoft.com/office/officeart/2005/8/layout/list1"/>
    <dgm:cxn modelId="{B1B78ECF-81BB-47ED-9468-F8784DBE83C8}" type="presOf" srcId="{B463E952-500B-4324-A8CE-A6D6375C9B43}" destId="{F637444A-3C9A-471A-A6AF-81A527057D18}" srcOrd="1" destOrd="0" presId="urn:microsoft.com/office/officeart/2005/8/layout/list1"/>
    <dgm:cxn modelId="{20D767E8-E172-4A2B-9D2D-4A2333AD8301}" srcId="{D469DC0D-E6CB-4138-87DE-D86190530FCE}" destId="{1D8AE7B1-82A1-4EA1-9817-A2003786ECF4}" srcOrd="2" destOrd="0" parTransId="{160111EF-C85D-4EC6-A870-C834D30E2BE6}" sibTransId="{BB50110D-9B63-4AFE-8AFE-A08B42824EC4}"/>
    <dgm:cxn modelId="{2211D7FA-6202-4423-A50A-8273A0EEBB6E}" srcId="{35EF5D11-8B71-405E-8BE8-FD4D74E138DE}" destId="{724558EA-DB45-4F1D-BF43-40C2C40E57AB}" srcOrd="0" destOrd="0" parTransId="{9895BD1E-1A53-4674-95CE-FC0DE06DD53C}" sibTransId="{E9DC43AB-E6FB-4A51-A023-D7BEAD396F2F}"/>
    <dgm:cxn modelId="{905FF531-0C27-4371-80CB-B8206DF661D0}" type="presParOf" srcId="{6CD920C8-4867-434B-83EB-D094E960C41F}" destId="{61B605B2-6616-4300-9819-4F0C2D273EE2}" srcOrd="0" destOrd="0" presId="urn:microsoft.com/office/officeart/2005/8/layout/list1"/>
    <dgm:cxn modelId="{BAF56FA4-3FDE-4399-9F2A-D6F5EACFAAE6}" type="presParOf" srcId="{61B605B2-6616-4300-9819-4F0C2D273EE2}" destId="{D718A6CA-82DA-46E2-97AB-D4D00FFD0F44}" srcOrd="0" destOrd="0" presId="urn:microsoft.com/office/officeart/2005/8/layout/list1"/>
    <dgm:cxn modelId="{74AB0006-A26F-4C53-AE4F-DF423B7AD5D0}" type="presParOf" srcId="{61B605B2-6616-4300-9819-4F0C2D273EE2}" destId="{5B983336-DECD-460D-A2EA-ACB79F840852}" srcOrd="1" destOrd="0" presId="urn:microsoft.com/office/officeart/2005/8/layout/list1"/>
    <dgm:cxn modelId="{FD10D477-BD12-4687-B0E9-652D56F06E90}" type="presParOf" srcId="{6CD920C8-4867-434B-83EB-D094E960C41F}" destId="{05D1C295-99BE-4F6B-B41F-666652DE6211}" srcOrd="1" destOrd="0" presId="urn:microsoft.com/office/officeart/2005/8/layout/list1"/>
    <dgm:cxn modelId="{3A1798B3-C726-4429-AD8F-ABFFA2895AAF}" type="presParOf" srcId="{6CD920C8-4867-434B-83EB-D094E960C41F}" destId="{120A16D3-2A00-4069-B5B8-7C2CD1A9F9AD}" srcOrd="2" destOrd="0" presId="urn:microsoft.com/office/officeart/2005/8/layout/list1"/>
    <dgm:cxn modelId="{0ECD4374-2C67-47DA-A118-F3A53C5A4011}" type="presParOf" srcId="{6CD920C8-4867-434B-83EB-D094E960C41F}" destId="{1A82F4A3-0136-4CD7-BDF6-12944171031D}" srcOrd="3" destOrd="0" presId="urn:microsoft.com/office/officeart/2005/8/layout/list1"/>
    <dgm:cxn modelId="{FEA9B474-C6D6-448C-9FAF-586CD726F1CC}" type="presParOf" srcId="{6CD920C8-4867-434B-83EB-D094E960C41F}" destId="{8CF2E3A8-7957-4D80-8A9F-7C7782A9AEFF}" srcOrd="4" destOrd="0" presId="urn:microsoft.com/office/officeart/2005/8/layout/list1"/>
    <dgm:cxn modelId="{A84B4364-B320-43FF-AE0D-9C4838D8C037}" type="presParOf" srcId="{8CF2E3A8-7957-4D80-8A9F-7C7782A9AEFF}" destId="{E615E4A1-3922-40F6-8F6E-C26B3CF765BA}" srcOrd="0" destOrd="0" presId="urn:microsoft.com/office/officeart/2005/8/layout/list1"/>
    <dgm:cxn modelId="{08B9327E-EC18-42B2-AA5D-864DCC05B67F}" type="presParOf" srcId="{8CF2E3A8-7957-4D80-8A9F-7C7782A9AEFF}" destId="{F637444A-3C9A-471A-A6AF-81A527057D18}" srcOrd="1" destOrd="0" presId="urn:microsoft.com/office/officeart/2005/8/layout/list1"/>
    <dgm:cxn modelId="{9C891EF5-E182-403E-A9DC-EB0EECDE8699}" type="presParOf" srcId="{6CD920C8-4867-434B-83EB-D094E960C41F}" destId="{AC80620B-CF59-472A-A4FD-4161A92BDCE8}" srcOrd="5" destOrd="0" presId="urn:microsoft.com/office/officeart/2005/8/layout/list1"/>
    <dgm:cxn modelId="{74472578-6E92-4368-8577-0E7955EAAC0E}" type="presParOf" srcId="{6CD920C8-4867-434B-83EB-D094E960C41F}" destId="{906AADA8-CB53-4A31-BC15-8135DD82C90C}" srcOrd="6" destOrd="0" presId="urn:microsoft.com/office/officeart/2005/8/layout/list1"/>
    <dgm:cxn modelId="{4A12023A-C41A-437C-8A39-4E16B618450B}" type="presParOf" srcId="{6CD920C8-4867-434B-83EB-D094E960C41F}" destId="{51615AC8-A89F-456D-BC5E-B375FB88946A}" srcOrd="7" destOrd="0" presId="urn:microsoft.com/office/officeart/2005/8/layout/list1"/>
    <dgm:cxn modelId="{A9ECCF03-0CED-4C0A-B6D1-CBFF496F3A59}" type="presParOf" srcId="{6CD920C8-4867-434B-83EB-D094E960C41F}" destId="{86EF8672-E62A-4E45-9DD8-A577A995F0EA}" srcOrd="8" destOrd="0" presId="urn:microsoft.com/office/officeart/2005/8/layout/list1"/>
    <dgm:cxn modelId="{F7B4B3AF-2474-46F7-82BE-8C4EBDAC00C8}" type="presParOf" srcId="{86EF8672-E62A-4E45-9DD8-A577A995F0EA}" destId="{C45F0F6E-77A8-4A88-8CD2-87C4821A40B4}" srcOrd="0" destOrd="0" presId="urn:microsoft.com/office/officeart/2005/8/layout/list1"/>
    <dgm:cxn modelId="{D0D4B074-CAD6-4AAA-B96D-3502F6DAB04F}" type="presParOf" srcId="{86EF8672-E62A-4E45-9DD8-A577A995F0EA}" destId="{D754F56F-11B4-4587-AA0C-B2C33526559D}" srcOrd="1" destOrd="0" presId="urn:microsoft.com/office/officeart/2005/8/layout/list1"/>
    <dgm:cxn modelId="{B624257C-4B6C-432D-ABF2-C66268F3B15F}" type="presParOf" srcId="{6CD920C8-4867-434B-83EB-D094E960C41F}" destId="{D2E5EE0B-8A29-4A50-9976-40FAB4B68B37}" srcOrd="9" destOrd="0" presId="urn:microsoft.com/office/officeart/2005/8/layout/list1"/>
    <dgm:cxn modelId="{21B3EEED-D26E-4924-9A77-BCC97258CFA1}" type="presParOf" srcId="{6CD920C8-4867-434B-83EB-D094E960C41F}" destId="{DFBBA7E9-6194-4D6E-AC21-89182C62705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69DC0D-E6CB-4138-87DE-D86190530FCE}" type="doc">
      <dgm:prSet loTypeId="urn:microsoft.com/office/officeart/2005/8/layout/list1" loCatId="list" qsTypeId="urn:microsoft.com/office/officeart/2005/8/quickstyle/simple5" qsCatId="simple" csTypeId="urn:microsoft.com/office/officeart/2005/8/colors/accent4_2" csCatId="accent4" phldr="1"/>
      <dgm:spPr/>
    </dgm:pt>
    <dgm:pt modelId="{35EF5D11-8B71-405E-8BE8-FD4D74E138DE}">
      <dgm:prSet phldrT="[Testo]"/>
      <dgm:spPr/>
      <dgm:t>
        <a:bodyPr/>
        <a:lstStyle/>
        <a:p>
          <a:r>
            <a:rPr lang="it-IT" dirty="0"/>
            <a:t>Green Travel</a:t>
          </a:r>
        </a:p>
      </dgm:t>
    </dgm:pt>
    <dgm:pt modelId="{5D01C6A5-DB19-4397-B899-1F3577842139}" type="parTrans" cxnId="{03559655-C37D-4363-AD25-06135A3039E0}">
      <dgm:prSet/>
      <dgm:spPr/>
      <dgm:t>
        <a:bodyPr/>
        <a:lstStyle/>
        <a:p>
          <a:endParaRPr lang="it-IT"/>
        </a:p>
      </dgm:t>
    </dgm:pt>
    <dgm:pt modelId="{37C21C0D-B425-4BEE-9ACB-B60EF07E697E}" type="sibTrans" cxnId="{03559655-C37D-4363-AD25-06135A3039E0}">
      <dgm:prSet/>
      <dgm:spPr/>
      <dgm:t>
        <a:bodyPr/>
        <a:lstStyle/>
        <a:p>
          <a:endParaRPr lang="it-IT"/>
        </a:p>
      </dgm:t>
    </dgm:pt>
    <dgm:pt modelId="{724558EA-DB45-4F1D-BF43-40C2C40E57AB}">
      <dgm:prSet custT="1"/>
      <dgm:spPr/>
      <dgm:t>
        <a:bodyPr/>
        <a:lstStyle/>
        <a:p>
          <a:pPr algn="l"/>
          <a:r>
            <a:rPr lang="it-IT" sz="1800" b="1" dirty="0" err="1"/>
            <a:t>Travels</a:t>
          </a:r>
          <a:r>
            <a:rPr lang="it-IT" sz="1800" b="1" dirty="0"/>
            <a:t> </a:t>
          </a:r>
          <a:r>
            <a:rPr lang="it-IT" sz="1800" b="1" dirty="0" err="1"/>
            <a:t>towards</a:t>
          </a:r>
          <a:r>
            <a:rPr lang="it-IT" sz="1800" b="1" dirty="0"/>
            <a:t> the </a:t>
          </a:r>
          <a:r>
            <a:rPr lang="it-IT" sz="1800" b="1" dirty="0" err="1"/>
            <a:t>host</a:t>
          </a:r>
          <a:r>
            <a:rPr lang="it-IT" sz="1800" b="1" dirty="0"/>
            <a:t> </a:t>
          </a:r>
          <a:r>
            <a:rPr lang="it-IT" sz="1800" b="1" dirty="0" err="1"/>
            <a:t>university</a:t>
          </a:r>
          <a:r>
            <a:rPr lang="it-IT" sz="1800" b="1" dirty="0"/>
            <a:t> made with </a:t>
          </a:r>
          <a:r>
            <a:rPr lang="it-IT" sz="1800" b="1" dirty="0" err="1"/>
            <a:t>sustainable</a:t>
          </a:r>
          <a:r>
            <a:rPr lang="it-IT" sz="1800" b="1" dirty="0"/>
            <a:t> </a:t>
          </a:r>
          <a:r>
            <a:rPr lang="it-IT" sz="1800" b="1" dirty="0" err="1"/>
            <a:t>means</a:t>
          </a:r>
          <a:r>
            <a:rPr lang="it-IT" sz="1800" b="1" dirty="0"/>
            <a:t> of </a:t>
          </a:r>
          <a:r>
            <a:rPr lang="it-IT" sz="1800" b="1" dirty="0" err="1"/>
            <a:t>transportation</a:t>
          </a:r>
          <a:r>
            <a:rPr lang="it-IT" sz="1800" b="1" dirty="0"/>
            <a:t> (bus or </a:t>
          </a:r>
          <a:r>
            <a:rPr lang="it-IT" sz="1800" b="1" dirty="0" err="1"/>
            <a:t>train</a:t>
          </a:r>
          <a:r>
            <a:rPr lang="it-IT" sz="1800" b="1" dirty="0"/>
            <a:t>) </a:t>
          </a:r>
          <a:r>
            <a:rPr lang="it-IT" sz="1800" b="1" dirty="0" err="1"/>
            <a:t>will</a:t>
          </a:r>
          <a:r>
            <a:rPr lang="it-IT" sz="1800" b="1" dirty="0"/>
            <a:t> be </a:t>
          </a:r>
          <a:r>
            <a:rPr lang="it-IT" sz="1800" b="1" dirty="0" err="1"/>
            <a:t>partially</a:t>
          </a:r>
          <a:r>
            <a:rPr lang="it-IT" sz="1800" b="1" dirty="0"/>
            <a:t> </a:t>
          </a:r>
          <a:r>
            <a:rPr lang="it-IT" sz="1800" b="1" dirty="0" err="1"/>
            <a:t>covered</a:t>
          </a:r>
          <a:r>
            <a:rPr lang="it-IT" sz="1800" b="1" dirty="0"/>
            <a:t> by a </a:t>
          </a:r>
          <a:r>
            <a:rPr lang="it-IT" sz="1800" b="1" dirty="0" err="1"/>
            <a:t>grant</a:t>
          </a:r>
          <a:r>
            <a:rPr lang="it-IT" sz="1800" b="1" dirty="0"/>
            <a:t> of €50.</a:t>
          </a:r>
        </a:p>
      </dgm:t>
    </dgm:pt>
    <dgm:pt modelId="{9895BD1E-1A53-4674-95CE-FC0DE06DD53C}" type="parTrans" cxnId="{2211D7FA-6202-4423-A50A-8273A0EEBB6E}">
      <dgm:prSet/>
      <dgm:spPr/>
      <dgm:t>
        <a:bodyPr/>
        <a:lstStyle/>
        <a:p>
          <a:endParaRPr lang="it-IT"/>
        </a:p>
      </dgm:t>
    </dgm:pt>
    <dgm:pt modelId="{E9DC43AB-E6FB-4A51-A023-D7BEAD396F2F}" type="sibTrans" cxnId="{2211D7FA-6202-4423-A50A-8273A0EEBB6E}">
      <dgm:prSet/>
      <dgm:spPr/>
      <dgm:t>
        <a:bodyPr/>
        <a:lstStyle/>
        <a:p>
          <a:endParaRPr lang="it-IT"/>
        </a:p>
      </dgm:t>
    </dgm:pt>
    <dgm:pt modelId="{6CD920C8-4867-434B-83EB-D094E960C41F}" type="pres">
      <dgm:prSet presAssocID="{D469DC0D-E6CB-4138-87DE-D86190530FCE}" presName="linear" presStyleCnt="0">
        <dgm:presLayoutVars>
          <dgm:dir/>
          <dgm:animLvl val="lvl"/>
          <dgm:resizeHandles val="exact"/>
        </dgm:presLayoutVars>
      </dgm:prSet>
      <dgm:spPr/>
    </dgm:pt>
    <dgm:pt modelId="{61B605B2-6616-4300-9819-4F0C2D273EE2}" type="pres">
      <dgm:prSet presAssocID="{35EF5D11-8B71-405E-8BE8-FD4D74E138DE}" presName="parentLin" presStyleCnt="0"/>
      <dgm:spPr/>
    </dgm:pt>
    <dgm:pt modelId="{D718A6CA-82DA-46E2-97AB-D4D00FFD0F44}" type="pres">
      <dgm:prSet presAssocID="{35EF5D11-8B71-405E-8BE8-FD4D74E138DE}" presName="parentLeftMargin" presStyleLbl="node1" presStyleIdx="0" presStyleCnt="1"/>
      <dgm:spPr/>
    </dgm:pt>
    <dgm:pt modelId="{5B983336-DECD-460D-A2EA-ACB79F840852}" type="pres">
      <dgm:prSet presAssocID="{35EF5D11-8B71-405E-8BE8-FD4D74E138DE}" presName="parentText" presStyleLbl="node1" presStyleIdx="0" presStyleCnt="1" custScaleX="72501" custScaleY="73245" custLinFactNeighborX="-9987" custLinFactNeighborY="-20911">
        <dgm:presLayoutVars>
          <dgm:chMax val="0"/>
          <dgm:bulletEnabled val="1"/>
        </dgm:presLayoutVars>
      </dgm:prSet>
      <dgm:spPr/>
    </dgm:pt>
    <dgm:pt modelId="{05D1C295-99BE-4F6B-B41F-666652DE6211}" type="pres">
      <dgm:prSet presAssocID="{35EF5D11-8B71-405E-8BE8-FD4D74E138DE}" presName="negativeSpace" presStyleCnt="0"/>
      <dgm:spPr/>
    </dgm:pt>
    <dgm:pt modelId="{120A16D3-2A00-4069-B5B8-7C2CD1A9F9AD}" type="pres">
      <dgm:prSet presAssocID="{35EF5D11-8B71-405E-8BE8-FD4D74E138DE}" presName="childText" presStyleLbl="conFgAcc1" presStyleIdx="0" presStyleCnt="1" custLinFactNeighborX="739" custLinFactNeighborY="-46629">
        <dgm:presLayoutVars>
          <dgm:bulletEnabled val="1"/>
        </dgm:presLayoutVars>
      </dgm:prSet>
      <dgm:spPr/>
    </dgm:pt>
  </dgm:ptLst>
  <dgm:cxnLst>
    <dgm:cxn modelId="{6E001310-686A-4D39-9C8C-7BF9315FEDE4}" type="presOf" srcId="{35EF5D11-8B71-405E-8BE8-FD4D74E138DE}" destId="{5B983336-DECD-460D-A2EA-ACB79F840852}" srcOrd="1" destOrd="0" presId="urn:microsoft.com/office/officeart/2005/8/layout/list1"/>
    <dgm:cxn modelId="{C95BBE74-4AFB-4103-9529-F2FE2F67DE2E}" type="presOf" srcId="{D469DC0D-E6CB-4138-87DE-D86190530FCE}" destId="{6CD920C8-4867-434B-83EB-D094E960C41F}" srcOrd="0" destOrd="0" presId="urn:microsoft.com/office/officeart/2005/8/layout/list1"/>
    <dgm:cxn modelId="{03559655-C37D-4363-AD25-06135A3039E0}" srcId="{D469DC0D-E6CB-4138-87DE-D86190530FCE}" destId="{35EF5D11-8B71-405E-8BE8-FD4D74E138DE}" srcOrd="0" destOrd="0" parTransId="{5D01C6A5-DB19-4397-B899-1F3577842139}" sibTransId="{37C21C0D-B425-4BEE-9ACB-B60EF07E697E}"/>
    <dgm:cxn modelId="{91EA4CAD-BBE0-4463-9C38-305DFDCBD697}" type="presOf" srcId="{35EF5D11-8B71-405E-8BE8-FD4D74E138DE}" destId="{D718A6CA-82DA-46E2-97AB-D4D00FFD0F44}" srcOrd="0" destOrd="0" presId="urn:microsoft.com/office/officeart/2005/8/layout/list1"/>
    <dgm:cxn modelId="{001282AD-C2C8-48BD-9859-108E5FEBDE4C}" type="presOf" srcId="{724558EA-DB45-4F1D-BF43-40C2C40E57AB}" destId="{120A16D3-2A00-4069-B5B8-7C2CD1A9F9AD}" srcOrd="0" destOrd="0" presId="urn:microsoft.com/office/officeart/2005/8/layout/list1"/>
    <dgm:cxn modelId="{2211D7FA-6202-4423-A50A-8273A0EEBB6E}" srcId="{35EF5D11-8B71-405E-8BE8-FD4D74E138DE}" destId="{724558EA-DB45-4F1D-BF43-40C2C40E57AB}" srcOrd="0" destOrd="0" parTransId="{9895BD1E-1A53-4674-95CE-FC0DE06DD53C}" sibTransId="{E9DC43AB-E6FB-4A51-A023-D7BEAD396F2F}"/>
    <dgm:cxn modelId="{905FF531-0C27-4371-80CB-B8206DF661D0}" type="presParOf" srcId="{6CD920C8-4867-434B-83EB-D094E960C41F}" destId="{61B605B2-6616-4300-9819-4F0C2D273EE2}" srcOrd="0" destOrd="0" presId="urn:microsoft.com/office/officeart/2005/8/layout/list1"/>
    <dgm:cxn modelId="{BAF56FA4-3FDE-4399-9F2A-D6F5EACFAAE6}" type="presParOf" srcId="{61B605B2-6616-4300-9819-4F0C2D273EE2}" destId="{D718A6CA-82DA-46E2-97AB-D4D00FFD0F44}" srcOrd="0" destOrd="0" presId="urn:microsoft.com/office/officeart/2005/8/layout/list1"/>
    <dgm:cxn modelId="{74AB0006-A26F-4C53-AE4F-DF423B7AD5D0}" type="presParOf" srcId="{61B605B2-6616-4300-9819-4F0C2D273EE2}" destId="{5B983336-DECD-460D-A2EA-ACB79F840852}" srcOrd="1" destOrd="0" presId="urn:microsoft.com/office/officeart/2005/8/layout/list1"/>
    <dgm:cxn modelId="{FD10D477-BD12-4687-B0E9-652D56F06E90}" type="presParOf" srcId="{6CD920C8-4867-434B-83EB-D094E960C41F}" destId="{05D1C295-99BE-4F6B-B41F-666652DE6211}" srcOrd="1" destOrd="0" presId="urn:microsoft.com/office/officeart/2005/8/layout/list1"/>
    <dgm:cxn modelId="{3A1798B3-C726-4429-AD8F-ABFFA2895AAF}" type="presParOf" srcId="{6CD920C8-4867-434B-83EB-D094E960C41F}" destId="{120A16D3-2A00-4069-B5B8-7C2CD1A9F9AD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69DC0D-E6CB-4138-87DE-D86190530FCE}" type="doc">
      <dgm:prSet loTypeId="urn:microsoft.com/office/officeart/2005/8/layout/list1" loCatId="list" qsTypeId="urn:microsoft.com/office/officeart/2005/8/quickstyle/simple5" qsCatId="simple" csTypeId="urn:microsoft.com/office/officeart/2005/8/colors/accent4_2" csCatId="accent4" phldr="1"/>
      <dgm:spPr/>
    </dgm:pt>
    <dgm:pt modelId="{35EF5D11-8B71-405E-8BE8-FD4D74E138DE}">
      <dgm:prSet phldrT="[Testo]"/>
      <dgm:spPr/>
      <dgm:t>
        <a:bodyPr/>
        <a:lstStyle/>
        <a:p>
          <a:r>
            <a:rPr lang="it-IT" dirty="0" err="1"/>
            <a:t>Contribution</a:t>
          </a:r>
          <a:r>
            <a:rPr lang="it-IT" dirty="0"/>
            <a:t> for living </a:t>
          </a:r>
          <a:r>
            <a:rPr lang="it-IT" dirty="0" err="1"/>
            <a:t>costs</a:t>
          </a:r>
          <a:endParaRPr lang="it-IT" dirty="0"/>
        </a:p>
      </dgm:t>
    </dgm:pt>
    <dgm:pt modelId="{5D01C6A5-DB19-4397-B899-1F3577842139}" type="parTrans" cxnId="{03559655-C37D-4363-AD25-06135A3039E0}">
      <dgm:prSet/>
      <dgm:spPr/>
      <dgm:t>
        <a:bodyPr/>
        <a:lstStyle/>
        <a:p>
          <a:endParaRPr lang="it-IT"/>
        </a:p>
      </dgm:t>
    </dgm:pt>
    <dgm:pt modelId="{37C21C0D-B425-4BEE-9ACB-B60EF07E697E}" type="sibTrans" cxnId="{03559655-C37D-4363-AD25-06135A3039E0}">
      <dgm:prSet/>
      <dgm:spPr/>
      <dgm:t>
        <a:bodyPr/>
        <a:lstStyle/>
        <a:p>
          <a:endParaRPr lang="it-IT"/>
        </a:p>
      </dgm:t>
    </dgm:pt>
    <dgm:pt modelId="{B463E952-500B-4324-A8CE-A6D6375C9B43}">
      <dgm:prSet phldrT="[Testo]"/>
      <dgm:spPr/>
      <dgm:t>
        <a:bodyPr/>
        <a:lstStyle/>
        <a:p>
          <a:r>
            <a:rPr lang="it-IT" dirty="0"/>
            <a:t>Travel </a:t>
          </a:r>
          <a:r>
            <a:rPr lang="it-IT" dirty="0" err="1"/>
            <a:t>contribution</a:t>
          </a:r>
          <a:endParaRPr lang="it-IT" dirty="0"/>
        </a:p>
      </dgm:t>
    </dgm:pt>
    <dgm:pt modelId="{21137A94-A779-46EF-B46A-30C478BE555D}" type="parTrans" cxnId="{532B8F92-771B-406E-AA19-827DCF638352}">
      <dgm:prSet/>
      <dgm:spPr/>
      <dgm:t>
        <a:bodyPr/>
        <a:lstStyle/>
        <a:p>
          <a:endParaRPr lang="it-IT"/>
        </a:p>
      </dgm:t>
    </dgm:pt>
    <dgm:pt modelId="{DD8510E4-1F17-4600-BBB5-88F8149BD450}" type="sibTrans" cxnId="{532B8F92-771B-406E-AA19-827DCF638352}">
      <dgm:prSet/>
      <dgm:spPr/>
      <dgm:t>
        <a:bodyPr/>
        <a:lstStyle/>
        <a:p>
          <a:endParaRPr lang="it-IT"/>
        </a:p>
      </dgm:t>
    </dgm:pt>
    <dgm:pt modelId="{724558EA-DB45-4F1D-BF43-40C2C40E57AB}">
      <dgm:prSet custT="1"/>
      <dgm:spPr/>
      <dgm:t>
        <a:bodyPr/>
        <a:lstStyle/>
        <a:p>
          <a:pPr algn="l"/>
          <a:r>
            <a:rPr lang="it-IT" sz="1800" b="1" dirty="0"/>
            <a:t>€ 700 per </a:t>
          </a:r>
          <a:r>
            <a:rPr lang="it-IT" sz="1800" b="1" dirty="0" err="1"/>
            <a:t>month</a:t>
          </a:r>
          <a:r>
            <a:rPr lang="it-IT" sz="1800" b="1" dirty="0"/>
            <a:t> (</a:t>
          </a:r>
          <a:r>
            <a:rPr lang="it-IT" sz="1800" b="1" dirty="0" err="1"/>
            <a:t>actual</a:t>
          </a:r>
          <a:r>
            <a:rPr lang="it-IT" sz="1800" b="1" dirty="0"/>
            <a:t> </a:t>
          </a:r>
          <a:r>
            <a:rPr lang="it-IT" sz="1800" b="1" dirty="0" err="1"/>
            <a:t>number</a:t>
          </a:r>
          <a:r>
            <a:rPr lang="it-IT" sz="1800" b="1" dirty="0"/>
            <a:t> of days </a:t>
          </a:r>
          <a:r>
            <a:rPr lang="it-IT" sz="1800" b="1" dirty="0" err="1"/>
            <a:t>spent</a:t>
          </a:r>
          <a:r>
            <a:rPr lang="it-IT" sz="1800" b="1" dirty="0"/>
            <a:t> </a:t>
          </a:r>
          <a:r>
            <a:rPr lang="it-IT" sz="1800" b="1" dirty="0" err="1"/>
            <a:t>abroad</a:t>
          </a:r>
          <a:r>
            <a:rPr lang="it-IT" sz="1800" b="1" dirty="0"/>
            <a:t>) </a:t>
          </a:r>
        </a:p>
      </dgm:t>
    </dgm:pt>
    <dgm:pt modelId="{9895BD1E-1A53-4674-95CE-FC0DE06DD53C}" type="parTrans" cxnId="{2211D7FA-6202-4423-A50A-8273A0EEBB6E}">
      <dgm:prSet/>
      <dgm:spPr/>
      <dgm:t>
        <a:bodyPr/>
        <a:lstStyle/>
        <a:p>
          <a:endParaRPr lang="it-IT"/>
        </a:p>
      </dgm:t>
    </dgm:pt>
    <dgm:pt modelId="{E9DC43AB-E6FB-4A51-A023-D7BEAD396F2F}" type="sibTrans" cxnId="{2211D7FA-6202-4423-A50A-8273A0EEBB6E}">
      <dgm:prSet/>
      <dgm:spPr/>
      <dgm:t>
        <a:bodyPr/>
        <a:lstStyle/>
        <a:p>
          <a:endParaRPr lang="it-IT"/>
        </a:p>
      </dgm:t>
    </dgm:pt>
    <dgm:pt modelId="{21C0E29B-87AE-4EC3-BF33-B9BB1611CFFA}">
      <dgm:prSet custT="1"/>
      <dgm:spPr/>
      <dgm:t>
        <a:bodyPr/>
        <a:lstStyle/>
        <a:p>
          <a:r>
            <a:rPr lang="it-IT" sz="1800" b="1" dirty="0"/>
            <a:t>The </a:t>
          </a:r>
          <a:r>
            <a:rPr lang="it-IT" sz="1800" b="1" dirty="0" err="1"/>
            <a:t>amounts</a:t>
          </a:r>
          <a:r>
            <a:rPr lang="it-IT" sz="1800" b="1" dirty="0"/>
            <a:t> are </a:t>
          </a:r>
          <a:r>
            <a:rPr lang="it-IT" sz="1800" b="1" dirty="0" err="1"/>
            <a:t>established</a:t>
          </a:r>
          <a:r>
            <a:rPr lang="it-IT" sz="1800" b="1" dirty="0"/>
            <a:t> by the Erasmus + </a:t>
          </a:r>
          <a:r>
            <a:rPr lang="it-IT" sz="1800" b="1" dirty="0" err="1"/>
            <a:t>Programme</a:t>
          </a:r>
          <a:r>
            <a:rPr lang="it-IT" sz="1800" b="1" dirty="0"/>
            <a:t> </a:t>
          </a:r>
          <a:r>
            <a:rPr lang="it-IT" sz="1800" b="1" dirty="0" err="1"/>
            <a:t>based</a:t>
          </a:r>
          <a:r>
            <a:rPr lang="it-IT" sz="1800" b="1" dirty="0"/>
            <a:t> on the </a:t>
          </a:r>
          <a:r>
            <a:rPr lang="it-IT" sz="1800" b="1" dirty="0" err="1"/>
            <a:t>distance</a:t>
          </a:r>
          <a:r>
            <a:rPr lang="it-IT" sz="1800" b="1" dirty="0"/>
            <a:t> in </a:t>
          </a:r>
          <a:r>
            <a:rPr lang="it-IT" sz="1800" b="1" dirty="0" err="1"/>
            <a:t>kilometres</a:t>
          </a:r>
          <a:r>
            <a:rPr lang="it-IT" sz="1800" b="1" dirty="0"/>
            <a:t> </a:t>
          </a:r>
          <a:r>
            <a:rPr lang="it-IT" sz="1800" b="1" dirty="0" err="1"/>
            <a:t>between</a:t>
          </a:r>
          <a:r>
            <a:rPr lang="it-IT" sz="1800" b="1" dirty="0"/>
            <a:t> Bologna and the </a:t>
          </a:r>
          <a:r>
            <a:rPr lang="it-IT" sz="1800" b="1" dirty="0" err="1"/>
            <a:t>central</a:t>
          </a:r>
          <a:r>
            <a:rPr lang="it-IT" sz="1800" b="1" dirty="0"/>
            <a:t> campus of the </a:t>
          </a:r>
          <a:r>
            <a:rPr lang="it-IT" sz="1800" b="1" dirty="0" err="1"/>
            <a:t>host</a:t>
          </a:r>
          <a:r>
            <a:rPr lang="it-IT" sz="1800" b="1" dirty="0"/>
            <a:t> </a:t>
          </a:r>
          <a:r>
            <a:rPr lang="it-IT" sz="1800" b="1" dirty="0" err="1"/>
            <a:t>university</a:t>
          </a:r>
          <a:r>
            <a:rPr lang="it-IT" sz="1800" b="1" dirty="0"/>
            <a:t>. The </a:t>
          </a:r>
          <a:r>
            <a:rPr lang="it-IT" sz="1800" b="1" dirty="0" err="1"/>
            <a:t>amounts</a:t>
          </a:r>
          <a:r>
            <a:rPr lang="it-IT" sz="1800" b="1" dirty="0"/>
            <a:t> are spending </a:t>
          </a:r>
          <a:r>
            <a:rPr lang="it-IT" sz="1800" b="1" dirty="0" err="1"/>
            <a:t>limits</a:t>
          </a:r>
          <a:r>
            <a:rPr lang="it-IT" sz="1800" b="1" dirty="0"/>
            <a:t>, so the </a:t>
          </a:r>
          <a:r>
            <a:rPr lang="it-IT" sz="1800" b="1" dirty="0" err="1"/>
            <a:t>student</a:t>
          </a:r>
          <a:r>
            <a:rPr lang="it-IT" sz="1800" b="1" dirty="0"/>
            <a:t> </a:t>
          </a:r>
          <a:r>
            <a:rPr lang="it-IT" sz="1800" b="1" dirty="0" err="1"/>
            <a:t>will</a:t>
          </a:r>
          <a:r>
            <a:rPr lang="it-IT" sz="1800" b="1" dirty="0"/>
            <a:t> be </a:t>
          </a:r>
          <a:r>
            <a:rPr lang="it-IT" sz="1800" b="1" dirty="0" err="1"/>
            <a:t>reimbursed</a:t>
          </a:r>
          <a:r>
            <a:rPr lang="it-IT" sz="1800" b="1" dirty="0"/>
            <a:t> for the </a:t>
          </a:r>
          <a:r>
            <a:rPr lang="it-IT" sz="1800" b="1" dirty="0" err="1"/>
            <a:t>actual</a:t>
          </a:r>
          <a:r>
            <a:rPr lang="it-IT" sz="1800" b="1" dirty="0"/>
            <a:t> cost of the ticket up to the maximum </a:t>
          </a:r>
          <a:r>
            <a:rPr lang="it-IT" sz="1800" b="1" dirty="0" err="1"/>
            <a:t>amount</a:t>
          </a:r>
          <a:r>
            <a:rPr lang="it-IT" sz="1800" b="1" dirty="0"/>
            <a:t> </a:t>
          </a:r>
          <a:r>
            <a:rPr lang="it-IT" sz="1800" b="1" dirty="0" err="1"/>
            <a:t>indicated</a:t>
          </a:r>
          <a:r>
            <a:rPr lang="it-IT" sz="1800" b="1" dirty="0"/>
            <a:t> for </a:t>
          </a:r>
          <a:r>
            <a:rPr lang="it-IT" sz="1800" b="1" dirty="0" err="1"/>
            <a:t>each</a:t>
          </a:r>
          <a:r>
            <a:rPr lang="it-IT" sz="1800" b="1" dirty="0"/>
            <a:t> </a:t>
          </a:r>
          <a:r>
            <a:rPr lang="it-IT" sz="1800" b="1" dirty="0" err="1"/>
            <a:t>destination</a:t>
          </a:r>
          <a:r>
            <a:rPr lang="it-IT" sz="1800" b="1" dirty="0"/>
            <a:t> (</a:t>
          </a:r>
          <a:r>
            <a:rPr lang="it-IT" sz="1800" b="1" dirty="0" err="1"/>
            <a:t>details</a:t>
          </a:r>
          <a:r>
            <a:rPr lang="it-IT" sz="1800" b="1" dirty="0"/>
            <a:t> on page 4 of the call).</a:t>
          </a:r>
        </a:p>
      </dgm:t>
    </dgm:pt>
    <dgm:pt modelId="{8A9FC0BB-C014-463F-B922-80613A28F3BC}" type="parTrans" cxnId="{E0F34B05-143F-4C8F-A015-66AF3A4A0033}">
      <dgm:prSet/>
      <dgm:spPr/>
      <dgm:t>
        <a:bodyPr/>
        <a:lstStyle/>
        <a:p>
          <a:endParaRPr lang="it-IT"/>
        </a:p>
      </dgm:t>
    </dgm:pt>
    <dgm:pt modelId="{531DD5C0-BAD0-4C5C-BA32-EC6928BD5DDD}" type="sibTrans" cxnId="{E0F34B05-143F-4C8F-A015-66AF3A4A0033}">
      <dgm:prSet/>
      <dgm:spPr/>
      <dgm:t>
        <a:bodyPr/>
        <a:lstStyle/>
        <a:p>
          <a:endParaRPr lang="it-IT"/>
        </a:p>
      </dgm:t>
    </dgm:pt>
    <dgm:pt modelId="{6CD920C8-4867-434B-83EB-D094E960C41F}" type="pres">
      <dgm:prSet presAssocID="{D469DC0D-E6CB-4138-87DE-D86190530FCE}" presName="linear" presStyleCnt="0">
        <dgm:presLayoutVars>
          <dgm:dir/>
          <dgm:animLvl val="lvl"/>
          <dgm:resizeHandles val="exact"/>
        </dgm:presLayoutVars>
      </dgm:prSet>
      <dgm:spPr/>
    </dgm:pt>
    <dgm:pt modelId="{61B605B2-6616-4300-9819-4F0C2D273EE2}" type="pres">
      <dgm:prSet presAssocID="{35EF5D11-8B71-405E-8BE8-FD4D74E138DE}" presName="parentLin" presStyleCnt="0"/>
      <dgm:spPr/>
    </dgm:pt>
    <dgm:pt modelId="{D718A6CA-82DA-46E2-97AB-D4D00FFD0F44}" type="pres">
      <dgm:prSet presAssocID="{35EF5D11-8B71-405E-8BE8-FD4D74E138DE}" presName="parentLeftMargin" presStyleLbl="node1" presStyleIdx="0" presStyleCnt="2"/>
      <dgm:spPr/>
    </dgm:pt>
    <dgm:pt modelId="{5B983336-DECD-460D-A2EA-ACB79F840852}" type="pres">
      <dgm:prSet presAssocID="{35EF5D11-8B71-405E-8BE8-FD4D74E138DE}" presName="parentText" presStyleLbl="node1" presStyleIdx="0" presStyleCnt="2" custScaleX="86390" custScaleY="62376">
        <dgm:presLayoutVars>
          <dgm:chMax val="0"/>
          <dgm:bulletEnabled val="1"/>
        </dgm:presLayoutVars>
      </dgm:prSet>
      <dgm:spPr/>
    </dgm:pt>
    <dgm:pt modelId="{05D1C295-99BE-4F6B-B41F-666652DE6211}" type="pres">
      <dgm:prSet presAssocID="{35EF5D11-8B71-405E-8BE8-FD4D74E138DE}" presName="negativeSpace" presStyleCnt="0"/>
      <dgm:spPr/>
    </dgm:pt>
    <dgm:pt modelId="{120A16D3-2A00-4069-B5B8-7C2CD1A9F9AD}" type="pres">
      <dgm:prSet presAssocID="{35EF5D11-8B71-405E-8BE8-FD4D74E138DE}" presName="childText" presStyleLbl="conFgAcc1" presStyleIdx="0" presStyleCnt="2">
        <dgm:presLayoutVars>
          <dgm:bulletEnabled val="1"/>
        </dgm:presLayoutVars>
      </dgm:prSet>
      <dgm:spPr/>
    </dgm:pt>
    <dgm:pt modelId="{1A82F4A3-0136-4CD7-BDF6-12944171031D}" type="pres">
      <dgm:prSet presAssocID="{37C21C0D-B425-4BEE-9ACB-B60EF07E697E}" presName="spaceBetweenRectangles" presStyleCnt="0"/>
      <dgm:spPr/>
    </dgm:pt>
    <dgm:pt modelId="{8CF2E3A8-7957-4D80-8A9F-7C7782A9AEFF}" type="pres">
      <dgm:prSet presAssocID="{B463E952-500B-4324-A8CE-A6D6375C9B43}" presName="parentLin" presStyleCnt="0"/>
      <dgm:spPr/>
    </dgm:pt>
    <dgm:pt modelId="{E615E4A1-3922-40F6-8F6E-C26B3CF765BA}" type="pres">
      <dgm:prSet presAssocID="{B463E952-500B-4324-A8CE-A6D6375C9B43}" presName="parentLeftMargin" presStyleLbl="node1" presStyleIdx="0" presStyleCnt="2"/>
      <dgm:spPr/>
    </dgm:pt>
    <dgm:pt modelId="{F637444A-3C9A-471A-A6AF-81A527057D18}" type="pres">
      <dgm:prSet presAssocID="{B463E952-500B-4324-A8CE-A6D6375C9B43}" presName="parentText" presStyleLbl="node1" presStyleIdx="1" presStyleCnt="2" custScaleX="86390" custScaleY="69196">
        <dgm:presLayoutVars>
          <dgm:chMax val="0"/>
          <dgm:bulletEnabled val="1"/>
        </dgm:presLayoutVars>
      </dgm:prSet>
      <dgm:spPr/>
    </dgm:pt>
    <dgm:pt modelId="{AC80620B-CF59-472A-A4FD-4161A92BDCE8}" type="pres">
      <dgm:prSet presAssocID="{B463E952-500B-4324-A8CE-A6D6375C9B43}" presName="negativeSpace" presStyleCnt="0"/>
      <dgm:spPr/>
    </dgm:pt>
    <dgm:pt modelId="{906AADA8-CB53-4A31-BC15-8135DD82C90C}" type="pres">
      <dgm:prSet presAssocID="{B463E952-500B-4324-A8CE-A6D6375C9B4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E0F34B05-143F-4C8F-A015-66AF3A4A0033}" srcId="{B463E952-500B-4324-A8CE-A6D6375C9B43}" destId="{21C0E29B-87AE-4EC3-BF33-B9BB1611CFFA}" srcOrd="0" destOrd="0" parTransId="{8A9FC0BB-C014-463F-B922-80613A28F3BC}" sibTransId="{531DD5C0-BAD0-4C5C-BA32-EC6928BD5DDD}"/>
    <dgm:cxn modelId="{FADBAF1A-7DC6-4931-AB76-87DA43F2439A}" type="presOf" srcId="{B463E952-500B-4324-A8CE-A6D6375C9B43}" destId="{E615E4A1-3922-40F6-8F6E-C26B3CF765BA}" srcOrd="0" destOrd="0" presId="urn:microsoft.com/office/officeart/2005/8/layout/list1"/>
    <dgm:cxn modelId="{EDA46050-9353-4464-A2D7-77F1419F78FB}" type="presOf" srcId="{35EF5D11-8B71-405E-8BE8-FD4D74E138DE}" destId="{5B983336-DECD-460D-A2EA-ACB79F840852}" srcOrd="1" destOrd="0" presId="urn:microsoft.com/office/officeart/2005/8/layout/list1"/>
    <dgm:cxn modelId="{03559655-C37D-4363-AD25-06135A3039E0}" srcId="{D469DC0D-E6CB-4138-87DE-D86190530FCE}" destId="{35EF5D11-8B71-405E-8BE8-FD4D74E138DE}" srcOrd="0" destOrd="0" parTransId="{5D01C6A5-DB19-4397-B899-1F3577842139}" sibTransId="{37C21C0D-B425-4BEE-9ACB-B60EF07E697E}"/>
    <dgm:cxn modelId="{532B8F92-771B-406E-AA19-827DCF638352}" srcId="{D469DC0D-E6CB-4138-87DE-D86190530FCE}" destId="{B463E952-500B-4324-A8CE-A6D6375C9B43}" srcOrd="1" destOrd="0" parTransId="{21137A94-A779-46EF-B46A-30C478BE555D}" sibTransId="{DD8510E4-1F17-4600-BBB5-88F8149BD450}"/>
    <dgm:cxn modelId="{03AF499E-5EC4-48DE-B814-BEBC5293EDBB}" type="presOf" srcId="{D469DC0D-E6CB-4138-87DE-D86190530FCE}" destId="{6CD920C8-4867-434B-83EB-D094E960C41F}" srcOrd="0" destOrd="0" presId="urn:microsoft.com/office/officeart/2005/8/layout/list1"/>
    <dgm:cxn modelId="{78BB2FA4-EB69-44C1-8641-F5FE2AFB13D6}" type="presOf" srcId="{21C0E29B-87AE-4EC3-BF33-B9BB1611CFFA}" destId="{906AADA8-CB53-4A31-BC15-8135DD82C90C}" srcOrd="0" destOrd="0" presId="urn:microsoft.com/office/officeart/2005/8/layout/list1"/>
    <dgm:cxn modelId="{345C71A8-AA05-4F21-A6D3-CC216E12E51A}" type="presOf" srcId="{35EF5D11-8B71-405E-8BE8-FD4D74E138DE}" destId="{D718A6CA-82DA-46E2-97AB-D4D00FFD0F44}" srcOrd="0" destOrd="0" presId="urn:microsoft.com/office/officeart/2005/8/layout/list1"/>
    <dgm:cxn modelId="{BDF5D1E6-7ED8-462D-99F7-8AC1B9985015}" type="presOf" srcId="{724558EA-DB45-4F1D-BF43-40C2C40E57AB}" destId="{120A16D3-2A00-4069-B5B8-7C2CD1A9F9AD}" srcOrd="0" destOrd="0" presId="urn:microsoft.com/office/officeart/2005/8/layout/list1"/>
    <dgm:cxn modelId="{F9F3B9F0-5CE3-42FE-A26D-D496BECDB119}" type="presOf" srcId="{B463E952-500B-4324-A8CE-A6D6375C9B43}" destId="{F637444A-3C9A-471A-A6AF-81A527057D18}" srcOrd="1" destOrd="0" presId="urn:microsoft.com/office/officeart/2005/8/layout/list1"/>
    <dgm:cxn modelId="{2211D7FA-6202-4423-A50A-8273A0EEBB6E}" srcId="{35EF5D11-8B71-405E-8BE8-FD4D74E138DE}" destId="{724558EA-DB45-4F1D-BF43-40C2C40E57AB}" srcOrd="0" destOrd="0" parTransId="{9895BD1E-1A53-4674-95CE-FC0DE06DD53C}" sibTransId="{E9DC43AB-E6FB-4A51-A023-D7BEAD396F2F}"/>
    <dgm:cxn modelId="{BE9CCCD9-6DFC-4E25-BF3C-F74BA1A5A038}" type="presParOf" srcId="{6CD920C8-4867-434B-83EB-D094E960C41F}" destId="{61B605B2-6616-4300-9819-4F0C2D273EE2}" srcOrd="0" destOrd="0" presId="urn:microsoft.com/office/officeart/2005/8/layout/list1"/>
    <dgm:cxn modelId="{4C067BAE-6FB5-473E-8C10-7CF3D7D9AAA2}" type="presParOf" srcId="{61B605B2-6616-4300-9819-4F0C2D273EE2}" destId="{D718A6CA-82DA-46E2-97AB-D4D00FFD0F44}" srcOrd="0" destOrd="0" presId="urn:microsoft.com/office/officeart/2005/8/layout/list1"/>
    <dgm:cxn modelId="{199C4D91-70FE-48BA-A5B3-332EB3B27F44}" type="presParOf" srcId="{61B605B2-6616-4300-9819-4F0C2D273EE2}" destId="{5B983336-DECD-460D-A2EA-ACB79F840852}" srcOrd="1" destOrd="0" presId="urn:microsoft.com/office/officeart/2005/8/layout/list1"/>
    <dgm:cxn modelId="{29BAF7B0-3A2B-480E-B60F-A6F64721A8E3}" type="presParOf" srcId="{6CD920C8-4867-434B-83EB-D094E960C41F}" destId="{05D1C295-99BE-4F6B-B41F-666652DE6211}" srcOrd="1" destOrd="0" presId="urn:microsoft.com/office/officeart/2005/8/layout/list1"/>
    <dgm:cxn modelId="{FD458151-468D-4CEE-9507-A8FF086F3BFB}" type="presParOf" srcId="{6CD920C8-4867-434B-83EB-D094E960C41F}" destId="{120A16D3-2A00-4069-B5B8-7C2CD1A9F9AD}" srcOrd="2" destOrd="0" presId="urn:microsoft.com/office/officeart/2005/8/layout/list1"/>
    <dgm:cxn modelId="{84B17C8E-3B60-4041-904D-252901F1058F}" type="presParOf" srcId="{6CD920C8-4867-434B-83EB-D094E960C41F}" destId="{1A82F4A3-0136-4CD7-BDF6-12944171031D}" srcOrd="3" destOrd="0" presId="urn:microsoft.com/office/officeart/2005/8/layout/list1"/>
    <dgm:cxn modelId="{F20B8534-7C39-45D9-B9E7-856F5E9C1A54}" type="presParOf" srcId="{6CD920C8-4867-434B-83EB-D094E960C41F}" destId="{8CF2E3A8-7957-4D80-8A9F-7C7782A9AEFF}" srcOrd="4" destOrd="0" presId="urn:microsoft.com/office/officeart/2005/8/layout/list1"/>
    <dgm:cxn modelId="{CFB0B76A-0F23-4F5A-AF2E-D3BBBB9BCBAE}" type="presParOf" srcId="{8CF2E3A8-7957-4D80-8A9F-7C7782A9AEFF}" destId="{E615E4A1-3922-40F6-8F6E-C26B3CF765BA}" srcOrd="0" destOrd="0" presId="urn:microsoft.com/office/officeart/2005/8/layout/list1"/>
    <dgm:cxn modelId="{AF912765-8539-4BDD-928B-9D31693909E6}" type="presParOf" srcId="{8CF2E3A8-7957-4D80-8A9F-7C7782A9AEFF}" destId="{F637444A-3C9A-471A-A6AF-81A527057D18}" srcOrd="1" destOrd="0" presId="urn:microsoft.com/office/officeart/2005/8/layout/list1"/>
    <dgm:cxn modelId="{C43B8404-36C3-4FF1-B1FA-5E7D7611C7E7}" type="presParOf" srcId="{6CD920C8-4867-434B-83EB-D094E960C41F}" destId="{AC80620B-CF59-472A-A4FD-4161A92BDCE8}" srcOrd="5" destOrd="0" presId="urn:microsoft.com/office/officeart/2005/8/layout/list1"/>
    <dgm:cxn modelId="{A0001C27-0974-4389-ADC8-04AE9142F8FC}" type="presParOf" srcId="{6CD920C8-4867-434B-83EB-D094E960C41F}" destId="{906AADA8-CB53-4A31-BC15-8135DD82C90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D58E85-E414-4067-8920-EB6F540F775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BE26CD1-52A6-4BC4-A843-11553B721908}">
      <dgm:prSet phldrT="[Testo]" custT="1"/>
      <dgm:spPr/>
      <dgm:t>
        <a:bodyPr/>
        <a:lstStyle/>
        <a:p>
          <a:r>
            <a:rPr lang="it-IT" sz="1800" b="1" dirty="0"/>
            <a:t>A.Y.2024/25 </a:t>
          </a:r>
          <a:r>
            <a:rPr lang="it-IT" sz="1800" b="1" dirty="0" err="1"/>
            <a:t>enrolled</a:t>
          </a:r>
          <a:r>
            <a:rPr lang="it-IT" sz="1800" b="1" dirty="0"/>
            <a:t> in the 3° </a:t>
          </a:r>
          <a:r>
            <a:rPr lang="it-IT" sz="1800" b="1" dirty="0" err="1"/>
            <a:t>year</a:t>
          </a:r>
          <a:r>
            <a:rPr lang="it-IT" sz="1800" b="1" dirty="0"/>
            <a:t>/F.C. L</a:t>
          </a:r>
        </a:p>
      </dgm:t>
    </dgm:pt>
    <dgm:pt modelId="{265EF813-DFD9-4430-8A54-9F79587C3828}" type="parTrans" cxnId="{DE10FF22-E6DD-4CFC-AA6F-4BA523CCAA66}">
      <dgm:prSet/>
      <dgm:spPr/>
      <dgm:t>
        <a:bodyPr/>
        <a:lstStyle/>
        <a:p>
          <a:endParaRPr lang="it-IT"/>
        </a:p>
      </dgm:t>
    </dgm:pt>
    <dgm:pt modelId="{2A01F79D-B181-41E4-8E8F-7B8A89DD9030}" type="sibTrans" cxnId="{DE10FF22-E6DD-4CFC-AA6F-4BA523CCAA66}">
      <dgm:prSet/>
      <dgm:spPr/>
      <dgm:t>
        <a:bodyPr/>
        <a:lstStyle/>
        <a:p>
          <a:endParaRPr lang="it-IT"/>
        </a:p>
      </dgm:t>
    </dgm:pt>
    <dgm:pt modelId="{1AA12480-A831-4A2A-9848-2D52CC01BC97}">
      <dgm:prSet phldrT="[Testo]" custT="1"/>
      <dgm:spPr/>
      <dgm:t>
        <a:bodyPr/>
        <a:lstStyle/>
        <a:p>
          <a:r>
            <a:rPr lang="it-IT" sz="1800" b="1" dirty="0"/>
            <a:t>A.Y. 2025/26 </a:t>
          </a:r>
          <a:r>
            <a:rPr lang="it-IT" sz="1800" b="1" dirty="0" err="1"/>
            <a:t>departure</a:t>
          </a:r>
          <a:r>
            <a:rPr lang="it-IT" sz="1800" b="1" dirty="0"/>
            <a:t> in the 1° </a:t>
          </a:r>
          <a:r>
            <a:rPr lang="it-IT" sz="1800" b="1" dirty="0" err="1"/>
            <a:t>year</a:t>
          </a:r>
          <a:r>
            <a:rPr lang="it-IT" sz="1800" b="1" dirty="0"/>
            <a:t> LM</a:t>
          </a:r>
        </a:p>
      </dgm:t>
    </dgm:pt>
    <dgm:pt modelId="{2CB48A2B-39D5-4398-AA37-D07D063EA043}" type="parTrans" cxnId="{4A815909-CF87-4EF3-A654-16BF364AB47E}">
      <dgm:prSet/>
      <dgm:spPr/>
      <dgm:t>
        <a:bodyPr/>
        <a:lstStyle/>
        <a:p>
          <a:endParaRPr lang="it-IT"/>
        </a:p>
      </dgm:t>
    </dgm:pt>
    <dgm:pt modelId="{6B06E438-EC99-4CC5-8AE2-3BB0BA4DEB6A}" type="sibTrans" cxnId="{4A815909-CF87-4EF3-A654-16BF364AB47E}">
      <dgm:prSet/>
      <dgm:spPr/>
      <dgm:t>
        <a:bodyPr/>
        <a:lstStyle/>
        <a:p>
          <a:endParaRPr lang="it-IT"/>
        </a:p>
      </dgm:t>
    </dgm:pt>
    <dgm:pt modelId="{ACFB70CB-18EF-47D7-A36F-67736941CFB2}">
      <dgm:prSet phldrT="[Testo]" custT="1"/>
      <dgm:spPr/>
      <dgm:t>
        <a:bodyPr/>
        <a:lstStyle/>
        <a:p>
          <a:r>
            <a:rPr lang="it-IT" sz="1800" b="1" dirty="0" err="1"/>
            <a:t>AlmaRM</a:t>
          </a:r>
          <a:r>
            <a:rPr lang="it-IT" sz="1800" b="1" dirty="0"/>
            <a:t>  « future career» option</a:t>
          </a:r>
        </a:p>
      </dgm:t>
    </dgm:pt>
    <dgm:pt modelId="{E4179D95-7363-4D84-960E-D6F41482AA74}" type="parTrans" cxnId="{FEDEB0C7-E36C-4E5C-913E-967489BFBC24}">
      <dgm:prSet/>
      <dgm:spPr/>
      <dgm:t>
        <a:bodyPr/>
        <a:lstStyle/>
        <a:p>
          <a:endParaRPr lang="it-IT"/>
        </a:p>
      </dgm:t>
    </dgm:pt>
    <dgm:pt modelId="{8CB1C554-ADED-4B8E-AB0D-FECF0828BCB5}" type="sibTrans" cxnId="{FEDEB0C7-E36C-4E5C-913E-967489BFBC24}">
      <dgm:prSet/>
      <dgm:spPr/>
      <dgm:t>
        <a:bodyPr/>
        <a:lstStyle/>
        <a:p>
          <a:endParaRPr lang="it-IT"/>
        </a:p>
      </dgm:t>
    </dgm:pt>
    <dgm:pt modelId="{53F41156-073A-449B-86A5-DD8B1AB1EA6B}" type="pres">
      <dgm:prSet presAssocID="{FAD58E85-E414-4067-8920-EB6F540F775A}" presName="Name0" presStyleCnt="0">
        <dgm:presLayoutVars>
          <dgm:dir/>
          <dgm:animLvl val="lvl"/>
          <dgm:resizeHandles val="exact"/>
        </dgm:presLayoutVars>
      </dgm:prSet>
      <dgm:spPr/>
    </dgm:pt>
    <dgm:pt modelId="{54A5A83C-B800-4C80-8179-EC4824AE2677}" type="pres">
      <dgm:prSet presAssocID="{EBE26CD1-52A6-4BC4-A843-11553B721908}" presName="parTxOnly" presStyleLbl="node1" presStyleIdx="0" presStyleCnt="3" custScaleX="127174" custScaleY="93254">
        <dgm:presLayoutVars>
          <dgm:chMax val="0"/>
          <dgm:chPref val="0"/>
          <dgm:bulletEnabled val="1"/>
        </dgm:presLayoutVars>
      </dgm:prSet>
      <dgm:spPr/>
    </dgm:pt>
    <dgm:pt modelId="{8FDB4E26-55A3-42AF-ACB0-F649C92CC3AA}" type="pres">
      <dgm:prSet presAssocID="{2A01F79D-B181-41E4-8E8F-7B8A89DD9030}" presName="parTxOnlySpace" presStyleCnt="0"/>
      <dgm:spPr/>
    </dgm:pt>
    <dgm:pt modelId="{7D9ED7F5-E599-4053-9263-EE004E376614}" type="pres">
      <dgm:prSet presAssocID="{1AA12480-A831-4A2A-9848-2D52CC01BC97}" presName="parTxOnly" presStyleLbl="node1" presStyleIdx="1" presStyleCnt="3" custScaleX="133369" custScaleY="93254">
        <dgm:presLayoutVars>
          <dgm:chMax val="0"/>
          <dgm:chPref val="0"/>
          <dgm:bulletEnabled val="1"/>
        </dgm:presLayoutVars>
      </dgm:prSet>
      <dgm:spPr/>
    </dgm:pt>
    <dgm:pt modelId="{5A0F41FC-7E12-459B-A6C7-7E25F7411E01}" type="pres">
      <dgm:prSet presAssocID="{6B06E438-EC99-4CC5-8AE2-3BB0BA4DEB6A}" presName="parTxOnlySpace" presStyleCnt="0"/>
      <dgm:spPr/>
    </dgm:pt>
    <dgm:pt modelId="{D0072D83-17D9-4710-9B37-7CD54A2C3EAE}" type="pres">
      <dgm:prSet presAssocID="{ACFB70CB-18EF-47D7-A36F-67736941CFB2}" presName="parTxOnly" presStyleLbl="node1" presStyleIdx="2" presStyleCnt="3" custScaleX="130046" custScaleY="93254">
        <dgm:presLayoutVars>
          <dgm:chMax val="0"/>
          <dgm:chPref val="0"/>
          <dgm:bulletEnabled val="1"/>
        </dgm:presLayoutVars>
      </dgm:prSet>
      <dgm:spPr/>
    </dgm:pt>
  </dgm:ptLst>
  <dgm:cxnLst>
    <dgm:cxn modelId="{4A815909-CF87-4EF3-A654-16BF364AB47E}" srcId="{FAD58E85-E414-4067-8920-EB6F540F775A}" destId="{1AA12480-A831-4A2A-9848-2D52CC01BC97}" srcOrd="1" destOrd="0" parTransId="{2CB48A2B-39D5-4398-AA37-D07D063EA043}" sibTransId="{6B06E438-EC99-4CC5-8AE2-3BB0BA4DEB6A}"/>
    <dgm:cxn modelId="{DE10FF22-E6DD-4CFC-AA6F-4BA523CCAA66}" srcId="{FAD58E85-E414-4067-8920-EB6F540F775A}" destId="{EBE26CD1-52A6-4BC4-A843-11553B721908}" srcOrd="0" destOrd="0" parTransId="{265EF813-DFD9-4430-8A54-9F79587C3828}" sibTransId="{2A01F79D-B181-41E4-8E8F-7B8A89DD9030}"/>
    <dgm:cxn modelId="{04D8126E-76EE-4EE4-9F1A-1D3B1374490B}" type="presOf" srcId="{EBE26CD1-52A6-4BC4-A843-11553B721908}" destId="{54A5A83C-B800-4C80-8179-EC4824AE2677}" srcOrd="0" destOrd="0" presId="urn:microsoft.com/office/officeart/2005/8/layout/chevron1"/>
    <dgm:cxn modelId="{F8BA7A58-DD32-4666-AE51-187BC5BB1284}" type="presOf" srcId="{1AA12480-A831-4A2A-9848-2D52CC01BC97}" destId="{7D9ED7F5-E599-4053-9263-EE004E376614}" srcOrd="0" destOrd="0" presId="urn:microsoft.com/office/officeart/2005/8/layout/chevron1"/>
    <dgm:cxn modelId="{1F5CF77A-FEF3-4A9A-9CF6-4A410815C7EE}" type="presOf" srcId="{ACFB70CB-18EF-47D7-A36F-67736941CFB2}" destId="{D0072D83-17D9-4710-9B37-7CD54A2C3EAE}" srcOrd="0" destOrd="0" presId="urn:microsoft.com/office/officeart/2005/8/layout/chevron1"/>
    <dgm:cxn modelId="{AB333294-4482-43A3-9787-5218B372B571}" type="presOf" srcId="{FAD58E85-E414-4067-8920-EB6F540F775A}" destId="{53F41156-073A-449B-86A5-DD8B1AB1EA6B}" srcOrd="0" destOrd="0" presId="urn:microsoft.com/office/officeart/2005/8/layout/chevron1"/>
    <dgm:cxn modelId="{FEDEB0C7-E36C-4E5C-913E-967489BFBC24}" srcId="{FAD58E85-E414-4067-8920-EB6F540F775A}" destId="{ACFB70CB-18EF-47D7-A36F-67736941CFB2}" srcOrd="2" destOrd="0" parTransId="{E4179D95-7363-4D84-960E-D6F41482AA74}" sibTransId="{8CB1C554-ADED-4B8E-AB0D-FECF0828BCB5}"/>
    <dgm:cxn modelId="{D60DF5C5-1222-4B41-ADDF-652FE8F79984}" type="presParOf" srcId="{53F41156-073A-449B-86A5-DD8B1AB1EA6B}" destId="{54A5A83C-B800-4C80-8179-EC4824AE2677}" srcOrd="0" destOrd="0" presId="urn:microsoft.com/office/officeart/2005/8/layout/chevron1"/>
    <dgm:cxn modelId="{62C3BE1F-A2DC-4996-9BC9-5F569CA204A6}" type="presParOf" srcId="{53F41156-073A-449B-86A5-DD8B1AB1EA6B}" destId="{8FDB4E26-55A3-42AF-ACB0-F649C92CC3AA}" srcOrd="1" destOrd="0" presId="urn:microsoft.com/office/officeart/2005/8/layout/chevron1"/>
    <dgm:cxn modelId="{B6576A9D-A994-499D-B78A-4B8ED985521F}" type="presParOf" srcId="{53F41156-073A-449B-86A5-DD8B1AB1EA6B}" destId="{7D9ED7F5-E599-4053-9263-EE004E376614}" srcOrd="2" destOrd="0" presId="urn:microsoft.com/office/officeart/2005/8/layout/chevron1"/>
    <dgm:cxn modelId="{BB8E389D-6463-4FC3-8E97-863BC1F92ED2}" type="presParOf" srcId="{53F41156-073A-449B-86A5-DD8B1AB1EA6B}" destId="{5A0F41FC-7E12-459B-A6C7-7E25F7411E01}" srcOrd="3" destOrd="0" presId="urn:microsoft.com/office/officeart/2005/8/layout/chevron1"/>
    <dgm:cxn modelId="{62CCE880-5587-4CD0-A10D-65A991EF6B6F}" type="presParOf" srcId="{53F41156-073A-449B-86A5-DD8B1AB1EA6B}" destId="{D0072D83-17D9-4710-9B37-7CD54A2C3EAE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A716D7-BE2A-4953-8078-0DBE91648A76}">
      <dsp:nvSpPr>
        <dsp:cNvPr id="0" name=""/>
        <dsp:cNvSpPr/>
      </dsp:nvSpPr>
      <dsp:spPr>
        <a:xfrm>
          <a:off x="250727" y="430864"/>
          <a:ext cx="2421765" cy="2511255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589DF8-2D39-4CF6-AF8A-1C26FE9C6574}">
      <dsp:nvSpPr>
        <dsp:cNvPr id="0" name=""/>
        <dsp:cNvSpPr/>
      </dsp:nvSpPr>
      <dsp:spPr>
        <a:xfrm>
          <a:off x="244053" y="3106637"/>
          <a:ext cx="2552047" cy="819171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b="1" kern="1200" dirty="0"/>
            <a:t>   Europe</a:t>
          </a:r>
        </a:p>
      </dsp:txBody>
      <dsp:txXfrm>
        <a:off x="244053" y="3106637"/>
        <a:ext cx="1797216" cy="819171"/>
      </dsp:txXfrm>
    </dsp:sp>
    <dsp:sp modelId="{20319F27-EF7A-40C7-AD4A-D47859E81F00}">
      <dsp:nvSpPr>
        <dsp:cNvPr id="0" name=""/>
        <dsp:cNvSpPr/>
      </dsp:nvSpPr>
      <dsp:spPr>
        <a:xfrm>
          <a:off x="1800897" y="3039669"/>
          <a:ext cx="837729" cy="84401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EDEBDE-1F1E-4D85-8FDA-C295FB94C857}">
      <dsp:nvSpPr>
        <dsp:cNvPr id="0" name=""/>
        <dsp:cNvSpPr/>
      </dsp:nvSpPr>
      <dsp:spPr>
        <a:xfrm>
          <a:off x="6099096" y="464119"/>
          <a:ext cx="2274282" cy="247176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66D3DB-0E3F-48DB-A846-DC088D504CD5}">
      <dsp:nvSpPr>
        <dsp:cNvPr id="0" name=""/>
        <dsp:cNvSpPr/>
      </dsp:nvSpPr>
      <dsp:spPr>
        <a:xfrm>
          <a:off x="3045801" y="3086079"/>
          <a:ext cx="2552047" cy="819171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b="1" kern="1200" dirty="0"/>
            <a:t>   Extra EU</a:t>
          </a:r>
        </a:p>
      </dsp:txBody>
      <dsp:txXfrm>
        <a:off x="3045801" y="3086079"/>
        <a:ext cx="1797216" cy="819171"/>
      </dsp:txXfrm>
    </dsp:sp>
    <dsp:sp modelId="{FCBCDCC8-99E4-4B18-B364-C66E15FF6E99}">
      <dsp:nvSpPr>
        <dsp:cNvPr id="0" name=""/>
        <dsp:cNvSpPr/>
      </dsp:nvSpPr>
      <dsp:spPr>
        <a:xfrm>
          <a:off x="4651920" y="3104996"/>
          <a:ext cx="893216" cy="893216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1AFAB8-E19B-4C3A-A2AD-6058423E5457}">
      <dsp:nvSpPr>
        <dsp:cNvPr id="0" name=""/>
        <dsp:cNvSpPr/>
      </dsp:nvSpPr>
      <dsp:spPr>
        <a:xfrm>
          <a:off x="6063186" y="458746"/>
          <a:ext cx="2310189" cy="250795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69256E-B731-4285-AF79-5D6500A471CF}">
      <dsp:nvSpPr>
        <dsp:cNvPr id="0" name=""/>
        <dsp:cNvSpPr/>
      </dsp:nvSpPr>
      <dsp:spPr>
        <a:xfrm>
          <a:off x="5932407" y="3086076"/>
          <a:ext cx="2552047" cy="819171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b="1" kern="1200" dirty="0"/>
            <a:t>UK and  </a:t>
          </a:r>
          <a:r>
            <a:rPr lang="it-IT" sz="2600" b="1" kern="1200" dirty="0" err="1"/>
            <a:t>Switzerland</a:t>
          </a:r>
          <a:endParaRPr lang="it-IT" sz="2600" b="1" kern="1200" dirty="0"/>
        </a:p>
      </dsp:txBody>
      <dsp:txXfrm>
        <a:off x="5932407" y="3086076"/>
        <a:ext cx="1797216" cy="819171"/>
      </dsp:txXfrm>
    </dsp:sp>
    <dsp:sp modelId="{BEA75B24-9D1D-41D9-B432-D5B582CA4E82}">
      <dsp:nvSpPr>
        <dsp:cNvPr id="0" name=""/>
        <dsp:cNvSpPr/>
      </dsp:nvSpPr>
      <dsp:spPr>
        <a:xfrm>
          <a:off x="7705551" y="3026054"/>
          <a:ext cx="893216" cy="89321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3000" r="-33000"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A16D3-2A00-4069-B5B8-7C2CD1A9F9AD}">
      <dsp:nvSpPr>
        <dsp:cNvPr id="0" name=""/>
        <dsp:cNvSpPr/>
      </dsp:nvSpPr>
      <dsp:spPr>
        <a:xfrm>
          <a:off x="0" y="339212"/>
          <a:ext cx="8642672" cy="10914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0767" tIns="458216" rIns="67076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/>
            <a:t>€ 300/350 per </a:t>
          </a:r>
          <a:r>
            <a:rPr lang="it-IT" sz="1800" b="1" kern="1200" dirty="0" err="1"/>
            <a:t>month</a:t>
          </a:r>
          <a:r>
            <a:rPr lang="it-IT" sz="1800" b="1" kern="1200" dirty="0"/>
            <a:t> (</a:t>
          </a:r>
          <a:r>
            <a:rPr lang="it-IT" sz="1800" b="1" kern="1200" dirty="0" err="1"/>
            <a:t>destination</a:t>
          </a:r>
          <a:r>
            <a:rPr lang="it-IT" sz="1800" b="1" kern="1200" dirty="0"/>
            <a:t> country/</a:t>
          </a:r>
          <a:r>
            <a:rPr lang="it-IT" sz="1800" b="1" kern="1200" dirty="0" err="1"/>
            <a:t>number</a:t>
          </a:r>
          <a:r>
            <a:rPr lang="it-IT" sz="1800" b="1" kern="1200" dirty="0"/>
            <a:t> of days </a:t>
          </a:r>
          <a:r>
            <a:rPr lang="it-IT" sz="1800" b="1" kern="1200" dirty="0" err="1"/>
            <a:t>spent</a:t>
          </a:r>
          <a:r>
            <a:rPr lang="it-IT" sz="1800" b="1" kern="1200" dirty="0"/>
            <a:t> </a:t>
          </a:r>
          <a:r>
            <a:rPr lang="it-IT" sz="1800" b="1" kern="1200" dirty="0" err="1"/>
            <a:t>abroad</a:t>
          </a:r>
          <a:r>
            <a:rPr lang="it-IT" sz="1800" b="1" kern="1200" dirty="0"/>
            <a:t>; </a:t>
          </a:r>
          <a:r>
            <a:rPr lang="it-IT" sz="1800" b="1" kern="1200" dirty="0" err="1"/>
            <a:t>it</a:t>
          </a:r>
          <a:r>
            <a:rPr lang="it-IT" sz="1800" b="1" kern="1200" dirty="0"/>
            <a:t> </a:t>
          </a:r>
          <a:r>
            <a:rPr lang="it-IT" sz="1800" b="1" kern="1200" dirty="0" err="1"/>
            <a:t>is</a:t>
          </a:r>
          <a:r>
            <a:rPr lang="it-IT" sz="1800" b="1" kern="1200" dirty="0"/>
            <a:t> </a:t>
          </a:r>
          <a:r>
            <a:rPr lang="it-IT" sz="1800" b="1" kern="1200" dirty="0" err="1"/>
            <a:t>paid</a:t>
          </a:r>
          <a:r>
            <a:rPr lang="it-IT" sz="1800" b="1" kern="1200" dirty="0"/>
            <a:t> in full at the start of the Erasmus) </a:t>
          </a:r>
        </a:p>
      </dsp:txBody>
      <dsp:txXfrm>
        <a:off x="0" y="339212"/>
        <a:ext cx="8642672" cy="1091475"/>
      </dsp:txXfrm>
    </dsp:sp>
    <dsp:sp modelId="{5B983336-DECD-460D-A2EA-ACB79F840852}">
      <dsp:nvSpPr>
        <dsp:cNvPr id="0" name=""/>
        <dsp:cNvSpPr/>
      </dsp:nvSpPr>
      <dsp:spPr>
        <a:xfrm>
          <a:off x="432133" y="14492"/>
          <a:ext cx="6049870" cy="6494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71" tIns="0" rIns="228671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EU</a:t>
          </a:r>
        </a:p>
      </dsp:txBody>
      <dsp:txXfrm>
        <a:off x="463836" y="46195"/>
        <a:ext cx="5986464" cy="586034"/>
      </dsp:txXfrm>
    </dsp:sp>
    <dsp:sp modelId="{906AADA8-CB53-4A31-BC15-8135DD82C90C}">
      <dsp:nvSpPr>
        <dsp:cNvPr id="0" name=""/>
        <dsp:cNvSpPr/>
      </dsp:nvSpPr>
      <dsp:spPr>
        <a:xfrm>
          <a:off x="0" y="1874207"/>
          <a:ext cx="8642672" cy="166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0767" tIns="458216" rIns="67076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/>
            <a:t>The </a:t>
          </a:r>
          <a:r>
            <a:rPr lang="it-IT" sz="1800" b="1" kern="1200" dirty="0" err="1"/>
            <a:t>amount</a:t>
          </a:r>
          <a:r>
            <a:rPr lang="it-IT" sz="1800" b="1" kern="1200" dirty="0"/>
            <a:t> </a:t>
          </a:r>
          <a:r>
            <a:rPr lang="it-IT" sz="1800" b="1" kern="1200" dirty="0" err="1"/>
            <a:t>will</a:t>
          </a:r>
          <a:r>
            <a:rPr lang="it-IT" sz="1800" b="1" kern="1200" dirty="0"/>
            <a:t> be </a:t>
          </a:r>
          <a:r>
            <a:rPr lang="it-IT" sz="1800" b="1" kern="1200" dirty="0" err="1"/>
            <a:t>based</a:t>
          </a:r>
          <a:r>
            <a:rPr lang="it-IT" sz="1800" b="1" kern="1200" dirty="0"/>
            <a:t> on </a:t>
          </a:r>
          <a:r>
            <a:rPr lang="it-IT" sz="1800" b="1" kern="1200" dirty="0" err="1"/>
            <a:t>your</a:t>
          </a:r>
          <a:r>
            <a:rPr lang="it-IT" sz="1800" b="1" kern="1200" dirty="0"/>
            <a:t> family </a:t>
          </a:r>
          <a:r>
            <a:rPr lang="it-IT" sz="1800" b="1" kern="1200" dirty="0" err="1"/>
            <a:t>income</a:t>
          </a:r>
          <a:r>
            <a:rPr lang="it-IT" sz="1800" b="1" kern="1200" dirty="0"/>
            <a:t>; </a:t>
          </a:r>
          <a:r>
            <a:rPr lang="it-IT" sz="1800" b="1" kern="1200" dirty="0" err="1"/>
            <a:t>see</a:t>
          </a:r>
          <a:r>
            <a:rPr lang="it-IT" sz="1800" b="1" kern="1200" dirty="0"/>
            <a:t> </a:t>
          </a:r>
          <a:r>
            <a:rPr lang="it-IT" sz="1800" b="1" kern="1200" dirty="0">
              <a:solidFill>
                <a:schemeClr val="tx1"/>
              </a:solidFill>
            </a:rPr>
            <a:t>Attachment 5 </a:t>
          </a:r>
          <a:r>
            <a:rPr lang="it-IT" sz="1800" b="1" kern="1200" dirty="0"/>
            <a:t>of the call for </a:t>
          </a:r>
          <a:r>
            <a:rPr lang="it-IT" sz="1800" b="1" kern="1200" dirty="0" err="1"/>
            <a:t>application</a:t>
          </a:r>
          <a:r>
            <a:rPr lang="it-IT" sz="1800" b="1" kern="1200" dirty="0"/>
            <a:t> for more </a:t>
          </a:r>
          <a:r>
            <a:rPr lang="it-IT" sz="1800" b="1" kern="1200" dirty="0" err="1"/>
            <a:t>details</a:t>
          </a:r>
          <a:r>
            <a:rPr lang="it-IT" sz="1800" b="1" kern="1200" dirty="0"/>
            <a:t> on the </a:t>
          </a:r>
          <a:r>
            <a:rPr lang="it-IT" sz="1800" b="1" kern="1200" dirty="0" err="1"/>
            <a:t>grant</a:t>
          </a:r>
          <a:r>
            <a:rPr lang="it-IT" sz="1800" b="1" kern="1200" dirty="0"/>
            <a:t> </a:t>
          </a:r>
          <a:r>
            <a:rPr lang="it-IT" sz="1800" b="1" kern="1200" dirty="0" err="1"/>
            <a:t>amounts</a:t>
          </a:r>
          <a:r>
            <a:rPr lang="it-IT" sz="1800" b="1" kern="1200" dirty="0"/>
            <a:t>.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 err="1">
              <a:solidFill>
                <a:schemeClr val="tx1"/>
              </a:solidFill>
            </a:rPr>
            <a:t>Disbursement</a:t>
          </a:r>
          <a:r>
            <a:rPr lang="it-IT" sz="1800" b="1" kern="1200" dirty="0">
              <a:solidFill>
                <a:schemeClr val="tx1"/>
              </a:solidFill>
            </a:rPr>
            <a:t>: 50% after </a:t>
          </a:r>
          <a:r>
            <a:rPr lang="it-IT" sz="1800" b="1" kern="1200" dirty="0" err="1">
              <a:solidFill>
                <a:schemeClr val="tx1"/>
              </a:solidFill>
            </a:rPr>
            <a:t>uploading</a:t>
          </a:r>
          <a:r>
            <a:rPr lang="it-IT" sz="1800" b="1" kern="1200" dirty="0">
              <a:solidFill>
                <a:schemeClr val="tx1"/>
              </a:solidFill>
            </a:rPr>
            <a:t> the </a:t>
          </a:r>
          <a:r>
            <a:rPr lang="it-IT" sz="1800" b="1" kern="1200" dirty="0" err="1">
              <a:solidFill>
                <a:schemeClr val="tx1"/>
              </a:solidFill>
            </a:rPr>
            <a:t>arrival</a:t>
          </a:r>
          <a:r>
            <a:rPr lang="it-IT" sz="1800" b="1" kern="1200" dirty="0">
              <a:solidFill>
                <a:schemeClr val="tx1"/>
              </a:solidFill>
            </a:rPr>
            <a:t> certificate; 50% </a:t>
          </a:r>
          <a:r>
            <a:rPr lang="it-IT" sz="1800" b="1" kern="1200" dirty="0" err="1">
              <a:solidFill>
                <a:schemeClr val="tx1"/>
              </a:solidFill>
            </a:rPr>
            <a:t>upon</a:t>
          </a:r>
          <a:r>
            <a:rPr lang="it-IT" sz="1800" b="1" kern="1200" dirty="0">
              <a:solidFill>
                <a:schemeClr val="tx1"/>
              </a:solidFill>
            </a:rPr>
            <a:t> </a:t>
          </a:r>
          <a:r>
            <a:rPr lang="it-IT" sz="1800" b="1" kern="1200" dirty="0" err="1">
              <a:solidFill>
                <a:schemeClr val="tx1"/>
              </a:solidFill>
            </a:rPr>
            <a:t>return</a:t>
          </a:r>
          <a:r>
            <a:rPr lang="it-IT" sz="1800" b="1" kern="1200" dirty="0">
              <a:solidFill>
                <a:schemeClr val="tx1"/>
              </a:solidFill>
            </a:rPr>
            <a:t>, </a:t>
          </a:r>
          <a:r>
            <a:rPr lang="it-IT" sz="1800" b="1" kern="1200" dirty="0" err="1">
              <a:solidFill>
                <a:schemeClr val="tx1"/>
              </a:solidFill>
            </a:rPr>
            <a:t>based</a:t>
          </a:r>
          <a:r>
            <a:rPr lang="it-IT" sz="1800" b="1" kern="1200" dirty="0">
              <a:solidFill>
                <a:schemeClr val="tx1"/>
              </a:solidFill>
            </a:rPr>
            <a:t> on the </a:t>
          </a:r>
          <a:r>
            <a:rPr lang="it-IT" sz="1800" b="1" kern="1200" dirty="0" err="1">
              <a:solidFill>
                <a:schemeClr val="tx1"/>
              </a:solidFill>
            </a:rPr>
            <a:t>actual</a:t>
          </a:r>
          <a:r>
            <a:rPr lang="it-IT" sz="1800" b="1" kern="1200" dirty="0">
              <a:solidFill>
                <a:schemeClr val="tx1"/>
              </a:solidFill>
            </a:rPr>
            <a:t> duration of the </a:t>
          </a:r>
          <a:r>
            <a:rPr lang="it-IT" sz="1800" b="1" kern="1200" dirty="0" err="1">
              <a:solidFill>
                <a:schemeClr val="tx1"/>
              </a:solidFill>
            </a:rPr>
            <a:t>exchange</a:t>
          </a:r>
          <a:r>
            <a:rPr lang="it-IT" sz="1800" b="1" kern="1200" dirty="0">
              <a:solidFill>
                <a:schemeClr val="tx1"/>
              </a:solidFill>
            </a:rPr>
            <a:t>.</a:t>
          </a:r>
          <a:endParaRPr lang="it-IT" sz="1800" b="1" kern="1200" dirty="0"/>
        </a:p>
      </dsp:txBody>
      <dsp:txXfrm>
        <a:off x="0" y="1874207"/>
        <a:ext cx="8642672" cy="1663200"/>
      </dsp:txXfrm>
    </dsp:sp>
    <dsp:sp modelId="{F637444A-3C9A-471A-A6AF-81A527057D18}">
      <dsp:nvSpPr>
        <dsp:cNvPr id="0" name=""/>
        <dsp:cNvSpPr/>
      </dsp:nvSpPr>
      <dsp:spPr>
        <a:xfrm>
          <a:off x="432133" y="1549487"/>
          <a:ext cx="6049870" cy="6494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71" tIns="0" rIns="228671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Integration </a:t>
          </a:r>
          <a:r>
            <a:rPr lang="it-IT" sz="2200" kern="1200" dirty="0" err="1"/>
            <a:t>Unibo</a:t>
          </a:r>
          <a:r>
            <a:rPr lang="it-IT" sz="2200" kern="1200" dirty="0"/>
            <a:t>/MIUR</a:t>
          </a:r>
        </a:p>
      </dsp:txBody>
      <dsp:txXfrm>
        <a:off x="463836" y="1581190"/>
        <a:ext cx="5986464" cy="586034"/>
      </dsp:txXfrm>
    </dsp:sp>
    <dsp:sp modelId="{DFBBA7E9-6194-4D6E-AC21-89182C62705B}">
      <dsp:nvSpPr>
        <dsp:cNvPr id="0" name=""/>
        <dsp:cNvSpPr/>
      </dsp:nvSpPr>
      <dsp:spPr>
        <a:xfrm>
          <a:off x="0" y="3980928"/>
          <a:ext cx="8642672" cy="10914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0767" tIns="458216" rIns="67076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i="0" kern="1200" dirty="0" err="1"/>
            <a:t>Grants</a:t>
          </a:r>
          <a:r>
            <a:rPr lang="it-IT" sz="1800" b="1" i="0" kern="1200" dirty="0"/>
            <a:t> for </a:t>
          </a:r>
          <a:r>
            <a:rPr lang="it-IT" sz="1800" b="1" i="0" kern="1200" dirty="0" err="1"/>
            <a:t>students</a:t>
          </a:r>
          <a:r>
            <a:rPr lang="it-IT" sz="1800" b="1" i="0" kern="1200" dirty="0"/>
            <a:t> with special </a:t>
          </a:r>
          <a:r>
            <a:rPr lang="it-IT" sz="1800" b="1" i="0" kern="1200" dirty="0" err="1"/>
            <a:t>physical</a:t>
          </a:r>
          <a:r>
            <a:rPr lang="it-IT" sz="1800" b="1" i="0" kern="1200" dirty="0"/>
            <a:t>, </a:t>
          </a:r>
          <a:r>
            <a:rPr lang="it-IT" sz="1800" b="1" i="0" kern="1200" dirty="0" err="1"/>
            <a:t>mental</a:t>
          </a:r>
          <a:r>
            <a:rPr lang="it-IT" sz="1800" b="1" i="0" kern="1200" dirty="0"/>
            <a:t> or  health </a:t>
          </a:r>
          <a:r>
            <a:rPr lang="it-IT" sz="1800" b="1" i="0" kern="1200" dirty="0" err="1"/>
            <a:t>needs</a:t>
          </a:r>
          <a:r>
            <a:rPr lang="it-IT" sz="1800" b="1" i="0" kern="1200" dirty="0"/>
            <a:t> (to be </a:t>
          </a:r>
          <a:r>
            <a:rPr lang="it-IT" sz="1800" b="1" i="0" kern="1200" dirty="0" err="1"/>
            <a:t>communicated</a:t>
          </a:r>
          <a:r>
            <a:rPr lang="it-IT" sz="1800" b="1" i="0" kern="1200" dirty="0"/>
            <a:t> </a:t>
          </a:r>
          <a:r>
            <a:rPr lang="it-IT" sz="1800" b="1" i="0" kern="1200" dirty="0" err="1"/>
            <a:t>upon</a:t>
          </a:r>
          <a:r>
            <a:rPr lang="it-IT" sz="1800" b="1" i="0" kern="1200" dirty="0"/>
            <a:t> </a:t>
          </a:r>
          <a:r>
            <a:rPr lang="it-IT" sz="1800" b="1" i="0" kern="1200" dirty="0" err="1"/>
            <a:t>acceptance</a:t>
          </a:r>
          <a:r>
            <a:rPr lang="it-IT" sz="1800" b="1" i="0" kern="1200" dirty="0"/>
            <a:t> of the </a:t>
          </a:r>
          <a:r>
            <a:rPr lang="it-IT" sz="1800" b="1" i="0" kern="1200" dirty="0" err="1"/>
            <a:t>exchange</a:t>
          </a:r>
          <a:r>
            <a:rPr lang="it-IT" sz="1800" b="1" i="0" kern="1200" dirty="0"/>
            <a:t> place).</a:t>
          </a:r>
        </a:p>
      </dsp:txBody>
      <dsp:txXfrm>
        <a:off x="0" y="3980928"/>
        <a:ext cx="8642672" cy="1091475"/>
      </dsp:txXfrm>
    </dsp:sp>
    <dsp:sp modelId="{D754F56F-11B4-4587-AA0C-B2C33526559D}">
      <dsp:nvSpPr>
        <dsp:cNvPr id="0" name=""/>
        <dsp:cNvSpPr/>
      </dsp:nvSpPr>
      <dsp:spPr>
        <a:xfrm>
          <a:off x="432133" y="3656208"/>
          <a:ext cx="6049870" cy="6494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71" tIns="0" rIns="228671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i="0" kern="1200" dirty="0"/>
            <a:t>Special </a:t>
          </a:r>
          <a:r>
            <a:rPr lang="it-IT" sz="2200" i="0" kern="1200" dirty="0" err="1"/>
            <a:t>Funding</a:t>
          </a:r>
          <a:r>
            <a:rPr lang="it-IT" sz="2200" i="0" kern="1200" dirty="0"/>
            <a:t> EU</a:t>
          </a:r>
        </a:p>
      </dsp:txBody>
      <dsp:txXfrm>
        <a:off x="463836" y="3687911"/>
        <a:ext cx="5986464" cy="586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A16D3-2A00-4069-B5B8-7C2CD1A9F9AD}">
      <dsp:nvSpPr>
        <dsp:cNvPr id="0" name=""/>
        <dsp:cNvSpPr/>
      </dsp:nvSpPr>
      <dsp:spPr>
        <a:xfrm>
          <a:off x="0" y="1059286"/>
          <a:ext cx="8229600" cy="19655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1145540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 err="1"/>
            <a:t>Travels</a:t>
          </a:r>
          <a:r>
            <a:rPr lang="it-IT" sz="1800" b="1" kern="1200" dirty="0"/>
            <a:t> </a:t>
          </a:r>
          <a:r>
            <a:rPr lang="it-IT" sz="1800" b="1" kern="1200" dirty="0" err="1"/>
            <a:t>towards</a:t>
          </a:r>
          <a:r>
            <a:rPr lang="it-IT" sz="1800" b="1" kern="1200" dirty="0"/>
            <a:t> the </a:t>
          </a:r>
          <a:r>
            <a:rPr lang="it-IT" sz="1800" b="1" kern="1200" dirty="0" err="1"/>
            <a:t>host</a:t>
          </a:r>
          <a:r>
            <a:rPr lang="it-IT" sz="1800" b="1" kern="1200" dirty="0"/>
            <a:t> </a:t>
          </a:r>
          <a:r>
            <a:rPr lang="it-IT" sz="1800" b="1" kern="1200" dirty="0" err="1"/>
            <a:t>university</a:t>
          </a:r>
          <a:r>
            <a:rPr lang="it-IT" sz="1800" b="1" kern="1200" dirty="0"/>
            <a:t> made with </a:t>
          </a:r>
          <a:r>
            <a:rPr lang="it-IT" sz="1800" b="1" kern="1200" dirty="0" err="1"/>
            <a:t>sustainable</a:t>
          </a:r>
          <a:r>
            <a:rPr lang="it-IT" sz="1800" b="1" kern="1200" dirty="0"/>
            <a:t> </a:t>
          </a:r>
          <a:r>
            <a:rPr lang="it-IT" sz="1800" b="1" kern="1200" dirty="0" err="1"/>
            <a:t>means</a:t>
          </a:r>
          <a:r>
            <a:rPr lang="it-IT" sz="1800" b="1" kern="1200" dirty="0"/>
            <a:t> of </a:t>
          </a:r>
          <a:r>
            <a:rPr lang="it-IT" sz="1800" b="1" kern="1200" dirty="0" err="1"/>
            <a:t>transportation</a:t>
          </a:r>
          <a:r>
            <a:rPr lang="it-IT" sz="1800" b="1" kern="1200" dirty="0"/>
            <a:t> (bus or </a:t>
          </a:r>
          <a:r>
            <a:rPr lang="it-IT" sz="1800" b="1" kern="1200" dirty="0" err="1"/>
            <a:t>train</a:t>
          </a:r>
          <a:r>
            <a:rPr lang="it-IT" sz="1800" b="1" kern="1200" dirty="0"/>
            <a:t>) </a:t>
          </a:r>
          <a:r>
            <a:rPr lang="it-IT" sz="1800" b="1" kern="1200" dirty="0" err="1"/>
            <a:t>will</a:t>
          </a:r>
          <a:r>
            <a:rPr lang="it-IT" sz="1800" b="1" kern="1200" dirty="0"/>
            <a:t> be </a:t>
          </a:r>
          <a:r>
            <a:rPr lang="it-IT" sz="1800" b="1" kern="1200" dirty="0" err="1"/>
            <a:t>partially</a:t>
          </a:r>
          <a:r>
            <a:rPr lang="it-IT" sz="1800" b="1" kern="1200" dirty="0"/>
            <a:t> </a:t>
          </a:r>
          <a:r>
            <a:rPr lang="it-IT" sz="1800" b="1" kern="1200" dirty="0" err="1"/>
            <a:t>covered</a:t>
          </a:r>
          <a:r>
            <a:rPr lang="it-IT" sz="1800" b="1" kern="1200" dirty="0"/>
            <a:t> by a </a:t>
          </a:r>
          <a:r>
            <a:rPr lang="it-IT" sz="1800" b="1" kern="1200" dirty="0" err="1"/>
            <a:t>grant</a:t>
          </a:r>
          <a:r>
            <a:rPr lang="it-IT" sz="1800" b="1" kern="1200" dirty="0"/>
            <a:t> of €50.</a:t>
          </a:r>
        </a:p>
      </dsp:txBody>
      <dsp:txXfrm>
        <a:off x="0" y="1059286"/>
        <a:ext cx="8229600" cy="1965599"/>
      </dsp:txXfrm>
    </dsp:sp>
    <dsp:sp modelId="{5B983336-DECD-460D-A2EA-ACB79F840852}">
      <dsp:nvSpPr>
        <dsp:cNvPr id="0" name=""/>
        <dsp:cNvSpPr/>
      </dsp:nvSpPr>
      <dsp:spPr>
        <a:xfrm>
          <a:off x="370385" y="665532"/>
          <a:ext cx="4176579" cy="138380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5500" kern="1200" dirty="0"/>
            <a:t>Green Travel</a:t>
          </a:r>
        </a:p>
      </dsp:txBody>
      <dsp:txXfrm>
        <a:off x="437937" y="733084"/>
        <a:ext cx="4041475" cy="12486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A16D3-2A00-4069-B5B8-7C2CD1A9F9AD}">
      <dsp:nvSpPr>
        <dsp:cNvPr id="0" name=""/>
        <dsp:cNvSpPr/>
      </dsp:nvSpPr>
      <dsp:spPr>
        <a:xfrm>
          <a:off x="0" y="804547"/>
          <a:ext cx="8715375" cy="119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6410" tIns="687324" rIns="676410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/>
            <a:t>€ 700 per </a:t>
          </a:r>
          <a:r>
            <a:rPr lang="it-IT" sz="1800" b="1" kern="1200" dirty="0" err="1"/>
            <a:t>month</a:t>
          </a:r>
          <a:r>
            <a:rPr lang="it-IT" sz="1800" b="1" kern="1200" dirty="0"/>
            <a:t> (</a:t>
          </a:r>
          <a:r>
            <a:rPr lang="it-IT" sz="1800" b="1" kern="1200" dirty="0" err="1"/>
            <a:t>actual</a:t>
          </a:r>
          <a:r>
            <a:rPr lang="it-IT" sz="1800" b="1" kern="1200" dirty="0"/>
            <a:t> </a:t>
          </a:r>
          <a:r>
            <a:rPr lang="it-IT" sz="1800" b="1" kern="1200" dirty="0" err="1"/>
            <a:t>number</a:t>
          </a:r>
          <a:r>
            <a:rPr lang="it-IT" sz="1800" b="1" kern="1200" dirty="0"/>
            <a:t> of days </a:t>
          </a:r>
          <a:r>
            <a:rPr lang="it-IT" sz="1800" b="1" kern="1200" dirty="0" err="1"/>
            <a:t>spent</a:t>
          </a:r>
          <a:r>
            <a:rPr lang="it-IT" sz="1800" b="1" kern="1200" dirty="0"/>
            <a:t> </a:t>
          </a:r>
          <a:r>
            <a:rPr lang="it-IT" sz="1800" b="1" kern="1200" dirty="0" err="1"/>
            <a:t>abroad</a:t>
          </a:r>
          <a:r>
            <a:rPr lang="it-IT" sz="1800" b="1" kern="1200" dirty="0"/>
            <a:t>) </a:t>
          </a:r>
        </a:p>
      </dsp:txBody>
      <dsp:txXfrm>
        <a:off x="0" y="804547"/>
        <a:ext cx="8715375" cy="1197000"/>
      </dsp:txXfrm>
    </dsp:sp>
    <dsp:sp modelId="{5B983336-DECD-460D-A2EA-ACB79F840852}">
      <dsp:nvSpPr>
        <dsp:cNvPr id="0" name=""/>
        <dsp:cNvSpPr/>
      </dsp:nvSpPr>
      <dsp:spPr>
        <a:xfrm>
          <a:off x="435768" y="665718"/>
          <a:ext cx="5270448" cy="69970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94" tIns="0" rIns="230594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300" kern="1200" dirty="0" err="1"/>
            <a:t>Contribution</a:t>
          </a:r>
          <a:r>
            <a:rPr lang="it-IT" sz="3300" kern="1200" dirty="0"/>
            <a:t> for living </a:t>
          </a:r>
          <a:r>
            <a:rPr lang="it-IT" sz="3300" kern="1200" dirty="0" err="1"/>
            <a:t>costs</a:t>
          </a:r>
          <a:endParaRPr lang="it-IT" sz="3300" kern="1200" dirty="0"/>
        </a:p>
      </dsp:txBody>
      <dsp:txXfrm>
        <a:off x="469925" y="699875"/>
        <a:ext cx="5202134" cy="631395"/>
      </dsp:txXfrm>
    </dsp:sp>
    <dsp:sp modelId="{906AADA8-CB53-4A31-BC15-8135DD82C90C}">
      <dsp:nvSpPr>
        <dsp:cNvPr id="0" name=""/>
        <dsp:cNvSpPr/>
      </dsp:nvSpPr>
      <dsp:spPr>
        <a:xfrm>
          <a:off x="0" y="2422081"/>
          <a:ext cx="8715375" cy="2214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6410" tIns="687324" rIns="676410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/>
            <a:t>The </a:t>
          </a:r>
          <a:r>
            <a:rPr lang="it-IT" sz="1800" b="1" kern="1200" dirty="0" err="1"/>
            <a:t>amounts</a:t>
          </a:r>
          <a:r>
            <a:rPr lang="it-IT" sz="1800" b="1" kern="1200" dirty="0"/>
            <a:t> are </a:t>
          </a:r>
          <a:r>
            <a:rPr lang="it-IT" sz="1800" b="1" kern="1200" dirty="0" err="1"/>
            <a:t>established</a:t>
          </a:r>
          <a:r>
            <a:rPr lang="it-IT" sz="1800" b="1" kern="1200" dirty="0"/>
            <a:t> by the Erasmus + </a:t>
          </a:r>
          <a:r>
            <a:rPr lang="it-IT" sz="1800" b="1" kern="1200" dirty="0" err="1"/>
            <a:t>Programme</a:t>
          </a:r>
          <a:r>
            <a:rPr lang="it-IT" sz="1800" b="1" kern="1200" dirty="0"/>
            <a:t> </a:t>
          </a:r>
          <a:r>
            <a:rPr lang="it-IT" sz="1800" b="1" kern="1200" dirty="0" err="1"/>
            <a:t>based</a:t>
          </a:r>
          <a:r>
            <a:rPr lang="it-IT" sz="1800" b="1" kern="1200" dirty="0"/>
            <a:t> on the </a:t>
          </a:r>
          <a:r>
            <a:rPr lang="it-IT" sz="1800" b="1" kern="1200" dirty="0" err="1"/>
            <a:t>distance</a:t>
          </a:r>
          <a:r>
            <a:rPr lang="it-IT" sz="1800" b="1" kern="1200" dirty="0"/>
            <a:t> in </a:t>
          </a:r>
          <a:r>
            <a:rPr lang="it-IT" sz="1800" b="1" kern="1200" dirty="0" err="1"/>
            <a:t>kilometres</a:t>
          </a:r>
          <a:r>
            <a:rPr lang="it-IT" sz="1800" b="1" kern="1200" dirty="0"/>
            <a:t> </a:t>
          </a:r>
          <a:r>
            <a:rPr lang="it-IT" sz="1800" b="1" kern="1200" dirty="0" err="1"/>
            <a:t>between</a:t>
          </a:r>
          <a:r>
            <a:rPr lang="it-IT" sz="1800" b="1" kern="1200" dirty="0"/>
            <a:t> Bologna and the </a:t>
          </a:r>
          <a:r>
            <a:rPr lang="it-IT" sz="1800" b="1" kern="1200" dirty="0" err="1"/>
            <a:t>central</a:t>
          </a:r>
          <a:r>
            <a:rPr lang="it-IT" sz="1800" b="1" kern="1200" dirty="0"/>
            <a:t> campus of the </a:t>
          </a:r>
          <a:r>
            <a:rPr lang="it-IT" sz="1800" b="1" kern="1200" dirty="0" err="1"/>
            <a:t>host</a:t>
          </a:r>
          <a:r>
            <a:rPr lang="it-IT" sz="1800" b="1" kern="1200" dirty="0"/>
            <a:t> </a:t>
          </a:r>
          <a:r>
            <a:rPr lang="it-IT" sz="1800" b="1" kern="1200" dirty="0" err="1"/>
            <a:t>university</a:t>
          </a:r>
          <a:r>
            <a:rPr lang="it-IT" sz="1800" b="1" kern="1200" dirty="0"/>
            <a:t>. The </a:t>
          </a:r>
          <a:r>
            <a:rPr lang="it-IT" sz="1800" b="1" kern="1200" dirty="0" err="1"/>
            <a:t>amounts</a:t>
          </a:r>
          <a:r>
            <a:rPr lang="it-IT" sz="1800" b="1" kern="1200" dirty="0"/>
            <a:t> are spending </a:t>
          </a:r>
          <a:r>
            <a:rPr lang="it-IT" sz="1800" b="1" kern="1200" dirty="0" err="1"/>
            <a:t>limits</a:t>
          </a:r>
          <a:r>
            <a:rPr lang="it-IT" sz="1800" b="1" kern="1200" dirty="0"/>
            <a:t>, so the </a:t>
          </a:r>
          <a:r>
            <a:rPr lang="it-IT" sz="1800" b="1" kern="1200" dirty="0" err="1"/>
            <a:t>student</a:t>
          </a:r>
          <a:r>
            <a:rPr lang="it-IT" sz="1800" b="1" kern="1200" dirty="0"/>
            <a:t> </a:t>
          </a:r>
          <a:r>
            <a:rPr lang="it-IT" sz="1800" b="1" kern="1200" dirty="0" err="1"/>
            <a:t>will</a:t>
          </a:r>
          <a:r>
            <a:rPr lang="it-IT" sz="1800" b="1" kern="1200" dirty="0"/>
            <a:t> be </a:t>
          </a:r>
          <a:r>
            <a:rPr lang="it-IT" sz="1800" b="1" kern="1200" dirty="0" err="1"/>
            <a:t>reimbursed</a:t>
          </a:r>
          <a:r>
            <a:rPr lang="it-IT" sz="1800" b="1" kern="1200" dirty="0"/>
            <a:t> for the </a:t>
          </a:r>
          <a:r>
            <a:rPr lang="it-IT" sz="1800" b="1" kern="1200" dirty="0" err="1"/>
            <a:t>actual</a:t>
          </a:r>
          <a:r>
            <a:rPr lang="it-IT" sz="1800" b="1" kern="1200" dirty="0"/>
            <a:t> cost of the ticket up to the maximum </a:t>
          </a:r>
          <a:r>
            <a:rPr lang="it-IT" sz="1800" b="1" kern="1200" dirty="0" err="1"/>
            <a:t>amount</a:t>
          </a:r>
          <a:r>
            <a:rPr lang="it-IT" sz="1800" b="1" kern="1200" dirty="0"/>
            <a:t> </a:t>
          </a:r>
          <a:r>
            <a:rPr lang="it-IT" sz="1800" b="1" kern="1200" dirty="0" err="1"/>
            <a:t>indicated</a:t>
          </a:r>
          <a:r>
            <a:rPr lang="it-IT" sz="1800" b="1" kern="1200" dirty="0"/>
            <a:t> for </a:t>
          </a:r>
          <a:r>
            <a:rPr lang="it-IT" sz="1800" b="1" kern="1200" dirty="0" err="1"/>
            <a:t>each</a:t>
          </a:r>
          <a:r>
            <a:rPr lang="it-IT" sz="1800" b="1" kern="1200" dirty="0"/>
            <a:t> </a:t>
          </a:r>
          <a:r>
            <a:rPr lang="it-IT" sz="1800" b="1" kern="1200" dirty="0" err="1"/>
            <a:t>destination</a:t>
          </a:r>
          <a:r>
            <a:rPr lang="it-IT" sz="1800" b="1" kern="1200" dirty="0"/>
            <a:t> (</a:t>
          </a:r>
          <a:r>
            <a:rPr lang="it-IT" sz="1800" b="1" kern="1200" dirty="0" err="1"/>
            <a:t>details</a:t>
          </a:r>
          <a:r>
            <a:rPr lang="it-IT" sz="1800" b="1" kern="1200" dirty="0"/>
            <a:t> on page 4 of the call).</a:t>
          </a:r>
        </a:p>
      </dsp:txBody>
      <dsp:txXfrm>
        <a:off x="0" y="2422081"/>
        <a:ext cx="8715375" cy="2214450"/>
      </dsp:txXfrm>
    </dsp:sp>
    <dsp:sp modelId="{F637444A-3C9A-471A-A6AF-81A527057D18}">
      <dsp:nvSpPr>
        <dsp:cNvPr id="0" name=""/>
        <dsp:cNvSpPr/>
      </dsp:nvSpPr>
      <dsp:spPr>
        <a:xfrm>
          <a:off x="435768" y="2206747"/>
          <a:ext cx="5270448" cy="77621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94" tIns="0" rIns="230594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300" kern="1200" dirty="0"/>
            <a:t>Travel </a:t>
          </a:r>
          <a:r>
            <a:rPr lang="it-IT" sz="3300" kern="1200" dirty="0" err="1"/>
            <a:t>contribution</a:t>
          </a:r>
          <a:endParaRPr lang="it-IT" sz="3300" kern="1200" dirty="0"/>
        </a:p>
      </dsp:txBody>
      <dsp:txXfrm>
        <a:off x="473660" y="2244639"/>
        <a:ext cx="5194664" cy="7004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A5A83C-B800-4C80-8179-EC4824AE2677}">
      <dsp:nvSpPr>
        <dsp:cNvPr id="0" name=""/>
        <dsp:cNvSpPr/>
      </dsp:nvSpPr>
      <dsp:spPr>
        <a:xfrm>
          <a:off x="4459" y="545163"/>
          <a:ext cx="2665704" cy="7818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/>
            <a:t>A.Y.2024/25 </a:t>
          </a:r>
          <a:r>
            <a:rPr lang="it-IT" sz="1800" b="1" kern="1200" dirty="0" err="1"/>
            <a:t>enrolled</a:t>
          </a:r>
          <a:r>
            <a:rPr lang="it-IT" sz="1800" b="1" kern="1200" dirty="0"/>
            <a:t> in the 3° </a:t>
          </a:r>
          <a:r>
            <a:rPr lang="it-IT" sz="1800" b="1" kern="1200" dirty="0" err="1"/>
            <a:t>year</a:t>
          </a:r>
          <a:r>
            <a:rPr lang="it-IT" sz="1800" b="1" kern="1200" dirty="0"/>
            <a:t>/F.C. L</a:t>
          </a:r>
        </a:p>
      </dsp:txBody>
      <dsp:txXfrm>
        <a:off x="395400" y="545163"/>
        <a:ext cx="1883823" cy="781881"/>
      </dsp:txXfrm>
    </dsp:sp>
    <dsp:sp modelId="{7D9ED7F5-E599-4053-9263-EE004E376614}">
      <dsp:nvSpPr>
        <dsp:cNvPr id="0" name=""/>
        <dsp:cNvSpPr/>
      </dsp:nvSpPr>
      <dsp:spPr>
        <a:xfrm>
          <a:off x="2460552" y="545163"/>
          <a:ext cx="2795558" cy="7818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/>
            <a:t>A.Y. 2025/26 </a:t>
          </a:r>
          <a:r>
            <a:rPr lang="it-IT" sz="1800" b="1" kern="1200" dirty="0" err="1"/>
            <a:t>departure</a:t>
          </a:r>
          <a:r>
            <a:rPr lang="it-IT" sz="1800" b="1" kern="1200" dirty="0"/>
            <a:t> in the 1° </a:t>
          </a:r>
          <a:r>
            <a:rPr lang="it-IT" sz="1800" b="1" kern="1200" dirty="0" err="1"/>
            <a:t>year</a:t>
          </a:r>
          <a:r>
            <a:rPr lang="it-IT" sz="1800" b="1" kern="1200" dirty="0"/>
            <a:t> LM</a:t>
          </a:r>
        </a:p>
      </dsp:txBody>
      <dsp:txXfrm>
        <a:off x="2851493" y="545163"/>
        <a:ext cx="2013677" cy="781881"/>
      </dsp:txXfrm>
    </dsp:sp>
    <dsp:sp modelId="{D0072D83-17D9-4710-9B37-7CD54A2C3EAE}">
      <dsp:nvSpPr>
        <dsp:cNvPr id="0" name=""/>
        <dsp:cNvSpPr/>
      </dsp:nvSpPr>
      <dsp:spPr>
        <a:xfrm>
          <a:off x="5046500" y="545163"/>
          <a:ext cx="2725904" cy="7818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 err="1"/>
            <a:t>AlmaRM</a:t>
          </a:r>
          <a:r>
            <a:rPr lang="it-IT" sz="1800" b="1" kern="1200" dirty="0"/>
            <a:t>  « future career» option</a:t>
          </a:r>
        </a:p>
      </dsp:txBody>
      <dsp:txXfrm>
        <a:off x="5437441" y="545163"/>
        <a:ext cx="1944023" cy="7818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663997-96A8-440B-93A4-CE6FDB7ABDEF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02668-2EBA-4DCA-840C-702EB12363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431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02668-2EBA-4DCA-840C-702EB12363C5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9789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302668-2EBA-4DCA-840C-702EB12363C5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5964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ED2F8-685B-4909-BDF0-C05100FA505C}" type="datetimeFigureOut">
              <a:rPr lang="it-IT"/>
              <a:pPr>
                <a:defRPr/>
              </a:pPr>
              <a:t>16/01/2025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47C56-B85D-4003-9F77-5C0A9C5B350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6165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36DEF-C730-41FC-BEE6-CD1D896EE0B6}" type="datetimeFigureOut">
              <a:rPr lang="it-IT"/>
              <a:pPr>
                <a:defRPr/>
              </a:pPr>
              <a:t>16/01/2025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BC540-B7F9-4F0A-87F7-FFC5453F0B7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9826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B78F8-A298-4CB7-9DDA-C9CC0271D80B}" type="datetimeFigureOut">
              <a:rPr lang="it-IT"/>
              <a:pPr>
                <a:defRPr/>
              </a:pPr>
              <a:t>16/01/2025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9B41E-4E68-42A1-A2B7-80CCE13076E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7531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B9062-9E67-4184-A4D4-1D6184C6E926}" type="datetimeFigureOut">
              <a:rPr lang="it-IT"/>
              <a:pPr>
                <a:defRPr/>
              </a:pPr>
              <a:t>16/01/2025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4B659-F418-4E94-84C2-C9338B2379F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8986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7AC8A-7C10-4AF9-8102-75ACF53D22CD}" type="datetimeFigureOut">
              <a:rPr lang="it-IT"/>
              <a:pPr>
                <a:defRPr/>
              </a:pPr>
              <a:t>16/01/2025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5CDA5-0147-4A2A-A1E7-EC22065750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7328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D6FC0-1F8A-4439-B049-3ABBB73CCD66}" type="datetimeFigureOut">
              <a:rPr lang="it-IT"/>
              <a:pPr>
                <a:defRPr/>
              </a:pPr>
              <a:t>16/01/2025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7EAFE-AF69-45B8-93AF-7605811BC3F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89413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65592-A1B8-4758-B5BC-0C768B8096BB}" type="datetimeFigureOut">
              <a:rPr lang="it-IT"/>
              <a:pPr>
                <a:defRPr/>
              </a:pPr>
              <a:t>16/01/2025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4929B-2B02-46BD-957F-10DCF1A91A4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5008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BA522-8016-471D-AF96-6B7CDD512869}" type="datetimeFigureOut">
              <a:rPr lang="it-IT"/>
              <a:pPr>
                <a:defRPr/>
              </a:pPr>
              <a:t>16/01/2025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3B10B-D107-430D-9D9C-941795F1B10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6909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1537F-ADBA-4540-90B2-CC8F2150F26C}" type="datetimeFigureOut">
              <a:rPr lang="it-IT"/>
              <a:pPr>
                <a:defRPr/>
              </a:pPr>
              <a:t>16/01/2025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B3D3A-FAF2-44CA-BB17-A079FA4654F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143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749FD-BB94-4B92-A2E4-F32D8AC5EC1A}" type="datetimeFigureOut">
              <a:rPr lang="it-IT"/>
              <a:pPr>
                <a:defRPr/>
              </a:pPr>
              <a:t>16/01/2025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D12C9-B2AA-41A4-A433-6DC7EF65746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3389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87181-B094-4F83-B08B-B7ADE0D70EFE}" type="datetimeFigureOut">
              <a:rPr lang="it-IT"/>
              <a:pPr>
                <a:defRPr/>
              </a:pPr>
              <a:t>16/01/2025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E5CAC-8C78-461B-A0EB-345F43CED4E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51716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A5C51054-36D5-4491-8DFC-385828E3B06F}" type="datetimeFigureOut">
              <a:rPr lang="it-IT"/>
              <a:pPr>
                <a:defRPr/>
              </a:pPr>
              <a:t>16/01/2025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4A0999C-C911-4F52-80E2-D0DC4DEC933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agazine.unibo.it/archivio/2016/01/27/programma-erasmus-2014-15-luniversita-di-bologna-e-prima-in-italia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imulatest-cla.unibo.it/" TargetMode="External"/><Relationship Id="rId2" Type="http://schemas.openxmlformats.org/officeDocument/2006/relationships/hyperlink" Target="https://centri.unibo.it/cla/it/test-linguistici/test-erasmus-studi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form.accertamentilinguistici@unibo.it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name.surname@unibo.studio.it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bandi.unibo.it/s/diri/bando-erasmus-studio-a-a-2025-26/bando/calendario-delle-scadenze-2025_26_it.pdf/@@download/file/CALENDARIO%20DELLE%20SCADENZE%202025_26_IT.pdf" TargetMode="Externa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erasmus@unibo.it" TargetMode="External"/><Relationship Id="rId2" Type="http://schemas.openxmlformats.org/officeDocument/2006/relationships/hyperlink" Target="mailto:mobility.politicalscience@unibo.i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title"/>
          </p:nvPr>
        </p:nvSpPr>
        <p:spPr>
          <a:xfrm>
            <a:off x="468313" y="629040"/>
            <a:ext cx="8208143" cy="1658151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ERASMUS + CALL FOR APPLICATIONS 2025/2026</a:t>
            </a:r>
            <a:br>
              <a:rPr lang="it-IT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Mobility</a:t>
            </a:r>
            <a:r>
              <a:rPr lang="it-IT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Studies</a:t>
            </a:r>
            <a:b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2052" name="CasellaDiTesto 4"/>
          <p:cNvSpPr txBox="1">
            <a:spLocks noChangeArrowheads="1"/>
          </p:cNvSpPr>
          <p:nvPr/>
        </p:nvSpPr>
        <p:spPr bwMode="auto">
          <a:xfrm>
            <a:off x="251520" y="5516454"/>
            <a:ext cx="84249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>
              <a:defRPr/>
            </a:pPr>
            <a:r>
              <a:rPr lang="it-IT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Strada Maggiore 45, 13 </a:t>
            </a:r>
            <a:r>
              <a:rPr lang="it-IT" sz="36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January</a:t>
            </a:r>
            <a:r>
              <a:rPr lang="it-IT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2025</a:t>
            </a:r>
          </a:p>
        </p:txBody>
      </p:sp>
      <p:pic>
        <p:nvPicPr>
          <p:cNvPr id="2" name="Immagine 5" descr="SPBO_mappamondo_479x240.gif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780928"/>
            <a:ext cx="1645519" cy="2437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7D4FBED-AAA0-B2ED-17CC-65A3BED61DBD}"/>
              </a:ext>
            </a:extLst>
          </p:cNvPr>
          <p:cNvSpPr txBox="1"/>
          <p:nvPr/>
        </p:nvSpPr>
        <p:spPr>
          <a:xfrm>
            <a:off x="919461" y="632296"/>
            <a:ext cx="697485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ELIGIBILITY REQUIREMENTS</a:t>
            </a:r>
            <a:endParaRPr lang="it-IT" dirty="0">
              <a:latin typeface="+mj-lt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09CC6F4-174E-427B-740D-041EE96E198B}"/>
              </a:ext>
            </a:extLst>
          </p:cNvPr>
          <p:cNvSpPr txBox="1"/>
          <p:nvPr/>
        </p:nvSpPr>
        <p:spPr>
          <a:xfrm>
            <a:off x="467544" y="1916832"/>
            <a:ext cx="799288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Be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enrolled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at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the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University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of Bologna in the 2024/2025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academic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year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.</a:t>
            </a:r>
            <a:endParaRPr lang="it-IT" altLang="it-IT" sz="10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Possess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adequate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language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skills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(certificate/CLA test)</a:t>
            </a:r>
          </a:p>
          <a:p>
            <a:endParaRPr lang="it-IT" altLang="it-IT" sz="10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400" b="1" dirty="0">
                <a:solidFill>
                  <a:srgbClr val="FF0000"/>
                </a:solidFill>
                <a:latin typeface="+mn-lt"/>
              </a:rPr>
              <a:t>Book the CLA test by 17 </a:t>
            </a:r>
            <a:r>
              <a:rPr lang="it-IT" altLang="it-IT" sz="2400" b="1" dirty="0" err="1">
                <a:solidFill>
                  <a:srgbClr val="FF0000"/>
                </a:solidFill>
                <a:latin typeface="+mn-lt"/>
              </a:rPr>
              <a:t>Janurary</a:t>
            </a:r>
            <a:r>
              <a:rPr lang="it-IT" altLang="it-IT" sz="24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it-IT" altLang="it-IT" sz="2400" b="1" dirty="0" err="1">
                <a:solidFill>
                  <a:srgbClr val="FF0000"/>
                </a:solidFill>
                <a:latin typeface="+mn-lt"/>
              </a:rPr>
              <a:t>at</a:t>
            </a:r>
            <a:r>
              <a:rPr lang="it-IT" altLang="it-IT" sz="2400" b="1" dirty="0">
                <a:solidFill>
                  <a:srgbClr val="FF0000"/>
                </a:solidFill>
                <a:latin typeface="+mn-lt"/>
              </a:rPr>
              <a:t> 1p.m.!!!!</a:t>
            </a:r>
          </a:p>
          <a:p>
            <a:endParaRPr lang="it-IT" altLang="it-IT" sz="1000" b="1" dirty="0">
              <a:solidFill>
                <a:srgbClr val="FF0000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Present a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letter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with a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possible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study plan to be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followed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at the </a:t>
            </a:r>
            <a:r>
              <a:rPr lang="it-IT" altLang="it-IT" sz="2400" dirty="0" err="1">
                <a:latin typeface="+mn-lt"/>
              </a:rPr>
              <a:t>host</a:t>
            </a:r>
            <a:r>
              <a:rPr lang="it-IT" altLang="it-IT" sz="2400" dirty="0">
                <a:latin typeface="+mn-lt"/>
              </a:rPr>
              <a:t> </a:t>
            </a:r>
            <a:r>
              <a:rPr lang="it-IT" altLang="it-IT" sz="2400" dirty="0" err="1">
                <a:latin typeface="+mn-lt"/>
              </a:rPr>
              <a:t>university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and a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motivation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statement. </a:t>
            </a:r>
            <a:endParaRPr lang="it-IT" altLang="it-IT" sz="10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Renew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UNIBO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enrollment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for the 2025/2026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academic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year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according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to the Unibo deadlines.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6167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80DEDA7-5F27-0458-1567-DC11C453F85F}"/>
              </a:ext>
            </a:extLst>
          </p:cNvPr>
          <p:cNvSpPr txBox="1"/>
          <p:nvPr/>
        </p:nvSpPr>
        <p:spPr>
          <a:xfrm>
            <a:off x="2123728" y="620688"/>
            <a:ext cx="489268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INCOMPATIBILITIES</a:t>
            </a:r>
            <a:endParaRPr lang="it-IT" sz="4600" dirty="0">
              <a:latin typeface="+mj-lt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74A816E-4991-F13B-1ADE-2BF66C713644}"/>
              </a:ext>
            </a:extLst>
          </p:cNvPr>
          <p:cNvSpPr txBox="1"/>
          <p:nvPr/>
        </p:nvSpPr>
        <p:spPr>
          <a:xfrm>
            <a:off x="468406" y="1700808"/>
            <a:ext cx="79208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altLang="it-IT" sz="2400" dirty="0">
                <a:latin typeface="+mn-lt"/>
              </a:rPr>
              <a:t>Students </a:t>
            </a:r>
            <a:r>
              <a:rPr lang="it-IT" altLang="it-IT" sz="2400" dirty="0" err="1">
                <a:latin typeface="+mn-lt"/>
              </a:rPr>
              <a:t>who</a:t>
            </a:r>
            <a:r>
              <a:rPr lang="it-IT" altLang="it-IT" sz="2400" dirty="0">
                <a:latin typeface="+mn-lt"/>
              </a:rPr>
              <a:t> </a:t>
            </a:r>
            <a:r>
              <a:rPr lang="it-IT" altLang="it-IT" sz="2400" dirty="0" err="1">
                <a:latin typeface="+mn-lt"/>
              </a:rPr>
              <a:t>apply</a:t>
            </a:r>
            <a:r>
              <a:rPr lang="it-IT" altLang="it-IT" sz="2400" dirty="0">
                <a:latin typeface="+mn-lt"/>
              </a:rPr>
              <a:t> for </a:t>
            </a:r>
            <a:r>
              <a:rPr lang="it-IT" altLang="it-IT" sz="2400" dirty="0" err="1">
                <a:latin typeface="+mn-lt"/>
              </a:rPr>
              <a:t>this</a:t>
            </a:r>
            <a:r>
              <a:rPr lang="it-IT" altLang="it-IT" sz="2400" dirty="0">
                <a:latin typeface="+mn-lt"/>
              </a:rPr>
              <a:t> call of </a:t>
            </a:r>
            <a:r>
              <a:rPr lang="it-IT" altLang="it-IT" sz="2400" dirty="0" err="1">
                <a:latin typeface="+mn-lt"/>
              </a:rPr>
              <a:t>application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altLang="it-IT" sz="2400" dirty="0">
              <a:solidFill>
                <a:schemeClr val="tx1"/>
              </a:solidFill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400" dirty="0" err="1">
                <a:latin typeface="+mn-lt"/>
              </a:rPr>
              <a:t>Cannot</a:t>
            </a:r>
            <a:r>
              <a:rPr lang="it-IT" altLang="it-IT" sz="2400" dirty="0">
                <a:latin typeface="+mn-lt"/>
              </a:rPr>
              <a:t> </a:t>
            </a:r>
            <a:r>
              <a:rPr lang="it-IT" altLang="it-IT" sz="2400" dirty="0" err="1">
                <a:latin typeface="+mn-lt"/>
              </a:rPr>
              <a:t>exceed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>
                <a:solidFill>
                  <a:srgbClr val="FF0000"/>
                </a:solidFill>
                <a:latin typeface="+mn-lt"/>
              </a:rPr>
              <a:t>12 </a:t>
            </a:r>
            <a:r>
              <a:rPr lang="it-IT" altLang="it-IT" sz="2400" dirty="0" err="1">
                <a:solidFill>
                  <a:srgbClr val="FF0000"/>
                </a:solidFill>
                <a:latin typeface="+mn-lt"/>
              </a:rPr>
              <a:t>months</a:t>
            </a:r>
            <a:r>
              <a:rPr lang="it-IT" altLang="it-IT" sz="2400" dirty="0">
                <a:solidFill>
                  <a:srgbClr val="FF0000"/>
                </a:solidFill>
                <a:latin typeface="+mn-lt"/>
              </a:rPr>
              <a:t> of Erasmus </a:t>
            </a:r>
            <a:r>
              <a:rPr lang="it-IT" altLang="it-IT" sz="2400" dirty="0" err="1">
                <a:solidFill>
                  <a:srgbClr val="FF0000"/>
                </a:solidFill>
                <a:latin typeface="+mn-lt"/>
              </a:rPr>
              <a:t>mobility</a:t>
            </a:r>
            <a:r>
              <a:rPr lang="it-IT" altLang="it-IT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it-IT" altLang="it-IT" sz="2400" dirty="0" err="1">
                <a:latin typeface="+mn-lt"/>
              </a:rPr>
              <a:t>allowed</a:t>
            </a:r>
            <a:r>
              <a:rPr lang="it-IT" altLang="it-IT" sz="2400" dirty="0">
                <a:latin typeface="+mn-lt"/>
              </a:rPr>
              <a:t> for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rgbClr val="FF0000"/>
                </a:solidFill>
                <a:latin typeface="+mn-lt"/>
              </a:rPr>
              <a:t>each</a:t>
            </a:r>
            <a:r>
              <a:rPr lang="it-IT" altLang="it-IT" sz="2400" dirty="0">
                <a:solidFill>
                  <a:srgbClr val="FF0000"/>
                </a:solidFill>
                <a:latin typeface="+mn-lt"/>
              </a:rPr>
              <a:t> study </a:t>
            </a:r>
            <a:r>
              <a:rPr lang="it-IT" altLang="it-IT" sz="2400" dirty="0" err="1">
                <a:solidFill>
                  <a:srgbClr val="FF0000"/>
                </a:solidFill>
                <a:latin typeface="+mn-lt"/>
              </a:rPr>
              <a:t>cycle</a:t>
            </a:r>
            <a:r>
              <a:rPr lang="it-IT" altLang="it-IT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(L, LM, PhD),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including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the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months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already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used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in the Erasmus+ programme (Erasmus, Erasmus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Traineeship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). For single-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cycle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degrees, the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limit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is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24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months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altLang="it-IT" sz="2400" dirty="0">
              <a:solidFill>
                <a:schemeClr val="tx1"/>
              </a:solidFill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Cannot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receive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, </a:t>
            </a:r>
            <a:r>
              <a:rPr lang="it-IT" altLang="it-IT" sz="2400" dirty="0" err="1">
                <a:solidFill>
                  <a:srgbClr val="FF0000"/>
                </a:solidFill>
                <a:latin typeface="+mn-lt"/>
              </a:rPr>
              <a:t>during</a:t>
            </a:r>
            <a:r>
              <a:rPr lang="it-IT" altLang="it-IT" sz="2400" dirty="0">
                <a:solidFill>
                  <a:srgbClr val="FF0000"/>
                </a:solidFill>
                <a:latin typeface="+mn-lt"/>
              </a:rPr>
              <a:t> the </a:t>
            </a:r>
            <a:r>
              <a:rPr lang="it-IT" altLang="it-IT" sz="2400" dirty="0" err="1">
                <a:solidFill>
                  <a:srgbClr val="FF0000"/>
                </a:solidFill>
                <a:latin typeface="+mn-lt"/>
              </a:rPr>
              <a:t>same</a:t>
            </a:r>
            <a:r>
              <a:rPr lang="it-IT" altLang="it-IT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rgbClr val="FF0000"/>
                </a:solidFill>
                <a:latin typeface="+mn-lt"/>
              </a:rPr>
              <a:t>period</a:t>
            </a:r>
            <a:r>
              <a:rPr lang="it-IT" altLang="it-IT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it-IT" altLang="it-IT" sz="2400" dirty="0" err="1">
                <a:latin typeface="+mn-lt"/>
              </a:rPr>
              <a:t>they</a:t>
            </a:r>
            <a:r>
              <a:rPr lang="it-IT" altLang="it-IT" sz="2400" dirty="0">
                <a:latin typeface="+mn-lt"/>
              </a:rPr>
              <a:t> are </a:t>
            </a:r>
            <a:r>
              <a:rPr lang="it-IT" altLang="it-IT" sz="2400" dirty="0" err="1">
                <a:latin typeface="+mn-lt"/>
              </a:rPr>
              <a:t>benefiting</a:t>
            </a:r>
            <a:r>
              <a:rPr lang="it-IT" altLang="it-IT" sz="2400" dirty="0">
                <a:latin typeface="+mn-lt"/>
              </a:rPr>
              <a:t> from the 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Erasmus+ funding,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any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other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type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of </a:t>
            </a:r>
            <a:r>
              <a:rPr lang="it-IT" altLang="it-IT" sz="2400" dirty="0">
                <a:solidFill>
                  <a:srgbClr val="FF0000"/>
                </a:solidFill>
                <a:latin typeface="+mn-lt"/>
              </a:rPr>
              <a:t>EU or Unibo funding 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for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mobility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abroad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(Overseas, Departmental Thesis Abroad call, etc.).</a:t>
            </a:r>
            <a:endParaRPr lang="it-IT" altLang="it-IT" sz="2400" dirty="0">
              <a:solidFill>
                <a:srgbClr val="FF0000"/>
              </a:solidFill>
              <a:latin typeface="+mn-lt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945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400050" y="347009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REQUIREMENTS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marL="342900" indent="-34290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2000" dirty="0" err="1">
                <a:solidFill>
                  <a:schemeClr val="tx1"/>
                </a:solidFill>
              </a:rPr>
              <a:t>If</a:t>
            </a:r>
            <a:r>
              <a:rPr lang="it-IT" sz="2000" dirty="0">
                <a:solidFill>
                  <a:schemeClr val="tx1"/>
                </a:solidFill>
              </a:rPr>
              <a:t> the call of </a:t>
            </a:r>
            <a:r>
              <a:rPr lang="it-IT" sz="2000" dirty="0" err="1">
                <a:solidFill>
                  <a:schemeClr val="tx1"/>
                </a:solidFill>
              </a:rPr>
              <a:t>application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does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not</a:t>
            </a:r>
            <a:r>
              <a:rPr lang="it-IT" sz="2000" dirty="0">
                <a:solidFill>
                  <a:schemeClr val="tx1"/>
                </a:solidFill>
              </a:rPr>
              <a:t> indicate an </a:t>
            </a:r>
            <a:r>
              <a:rPr lang="it-IT" sz="2000" dirty="0" err="1">
                <a:solidFill>
                  <a:schemeClr val="tx1"/>
                </a:solidFill>
              </a:rPr>
              <a:t>higher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levels</a:t>
            </a:r>
            <a:r>
              <a:rPr lang="it-IT" sz="2000" dirty="0">
                <a:solidFill>
                  <a:schemeClr val="tx1"/>
                </a:solidFill>
              </a:rPr>
              <a:t> the minimum </a:t>
            </a:r>
            <a:r>
              <a:rPr lang="it-IT" sz="2000" dirty="0" err="1">
                <a:solidFill>
                  <a:schemeClr val="tx1"/>
                </a:solidFill>
              </a:rPr>
              <a:t>level</a:t>
            </a:r>
            <a:r>
              <a:rPr lang="it-IT" sz="2000" dirty="0">
                <a:solidFill>
                  <a:schemeClr val="tx1"/>
                </a:solidFill>
              </a:rPr>
              <a:t> of </a:t>
            </a:r>
            <a:r>
              <a:rPr lang="it-IT" sz="2000" dirty="0" err="1">
                <a:solidFill>
                  <a:schemeClr val="tx1"/>
                </a:solidFill>
              </a:rPr>
              <a:t>language</a:t>
            </a:r>
            <a:r>
              <a:rPr lang="it-IT" sz="2000" dirty="0">
                <a:solidFill>
                  <a:schemeClr val="tx1"/>
                </a:solidFill>
              </a:rPr>
              <a:t> skill </a:t>
            </a:r>
            <a:r>
              <a:rPr lang="it-IT" sz="2000" dirty="0" err="1">
                <a:solidFill>
                  <a:schemeClr val="tx1"/>
                </a:solidFill>
              </a:rPr>
              <a:t>is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required</a:t>
            </a:r>
            <a:r>
              <a:rPr lang="it-IT" sz="2000" dirty="0">
                <a:solidFill>
                  <a:schemeClr val="tx1"/>
                </a:solidFill>
              </a:rPr>
              <a:t>: </a:t>
            </a:r>
            <a:r>
              <a:rPr lang="it-IT" sz="2000" b="1" dirty="0">
                <a:solidFill>
                  <a:schemeClr val="tx1"/>
                </a:solidFill>
              </a:rPr>
              <a:t>A2 of CEFR.</a:t>
            </a:r>
          </a:p>
          <a:p>
            <a:pPr marL="285750" indent="-285750" algn="l" eaLnBrk="1" hangingPunct="1">
              <a:defRPr/>
            </a:pPr>
            <a:endParaRPr lang="it-IT" sz="2000" b="1" dirty="0">
              <a:solidFill>
                <a:schemeClr val="tx1"/>
              </a:solidFill>
            </a:endParaRPr>
          </a:p>
          <a:p>
            <a:pPr marL="285750" indent="-285750" eaLnBrk="1" hangingPunct="1">
              <a:defRPr/>
            </a:pPr>
            <a:r>
              <a:rPr lang="it-IT" sz="2400" b="1" dirty="0">
                <a:solidFill>
                  <a:schemeClr val="tx1"/>
                </a:solidFill>
              </a:rPr>
              <a:t>Check the </a:t>
            </a:r>
            <a:r>
              <a:rPr lang="it-IT" sz="2400" b="1" dirty="0" err="1">
                <a:solidFill>
                  <a:schemeClr val="tx1"/>
                </a:solidFill>
              </a:rPr>
              <a:t>language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sz="2400" b="1" dirty="0" err="1">
                <a:solidFill>
                  <a:schemeClr val="tx1"/>
                </a:solidFill>
              </a:rPr>
              <a:t>requirements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sz="2400" b="1" dirty="0" err="1">
                <a:solidFill>
                  <a:schemeClr val="tx1"/>
                </a:solidFill>
              </a:rPr>
              <a:t>requested</a:t>
            </a:r>
            <a:r>
              <a:rPr lang="it-IT" sz="2400" b="1" dirty="0">
                <a:solidFill>
                  <a:schemeClr val="tx1"/>
                </a:solidFill>
              </a:rPr>
              <a:t> by the </a:t>
            </a:r>
            <a:r>
              <a:rPr lang="it-IT" sz="2400" b="1" dirty="0" err="1">
                <a:solidFill>
                  <a:schemeClr val="tx1"/>
                </a:solidFill>
              </a:rPr>
              <a:t>host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sz="2400" b="1" dirty="0" err="1">
                <a:solidFill>
                  <a:schemeClr val="tx1"/>
                </a:solidFill>
              </a:rPr>
              <a:t>university</a:t>
            </a:r>
            <a:r>
              <a:rPr lang="it-IT" sz="2400" b="1" dirty="0">
                <a:solidFill>
                  <a:schemeClr val="tx1"/>
                </a:solidFill>
              </a:rPr>
              <a:t> on </a:t>
            </a:r>
            <a:r>
              <a:rPr lang="it-IT" sz="2400" b="1" dirty="0" err="1">
                <a:solidFill>
                  <a:schemeClr val="tx1"/>
                </a:solidFill>
              </a:rPr>
              <a:t>its</a:t>
            </a:r>
            <a:r>
              <a:rPr lang="it-IT" sz="2400" b="1" dirty="0">
                <a:solidFill>
                  <a:schemeClr val="tx1"/>
                </a:solidFill>
              </a:rPr>
              <a:t> website (web page for Incoming Erasmus students), </a:t>
            </a:r>
            <a:r>
              <a:rPr lang="it-IT" sz="2400" b="1" dirty="0" err="1">
                <a:solidFill>
                  <a:schemeClr val="tx1"/>
                </a:solidFill>
              </a:rPr>
              <a:t>these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sz="2400" b="1" dirty="0" err="1">
                <a:solidFill>
                  <a:schemeClr val="tx1"/>
                </a:solidFill>
              </a:rPr>
              <a:t>might</a:t>
            </a:r>
            <a:r>
              <a:rPr lang="it-IT" sz="2400" b="1" dirty="0">
                <a:solidFill>
                  <a:schemeClr val="tx1"/>
                </a:solidFill>
              </a:rPr>
              <a:t> be </a:t>
            </a:r>
            <a:r>
              <a:rPr lang="it-IT" sz="2400" b="1" dirty="0" err="1">
                <a:solidFill>
                  <a:schemeClr val="tx1"/>
                </a:solidFill>
              </a:rPr>
              <a:t>higher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sz="2400" b="1" dirty="0" err="1">
                <a:solidFill>
                  <a:schemeClr val="tx1"/>
                </a:solidFill>
              </a:rPr>
              <a:t>than</a:t>
            </a:r>
            <a:r>
              <a:rPr lang="it-IT" sz="2400" b="1" dirty="0">
                <a:solidFill>
                  <a:schemeClr val="tx1"/>
                </a:solidFill>
              </a:rPr>
              <a:t> the </a:t>
            </a:r>
            <a:r>
              <a:rPr lang="it-IT" sz="2400" b="1" dirty="0" err="1">
                <a:solidFill>
                  <a:schemeClr val="tx1"/>
                </a:solidFill>
              </a:rPr>
              <a:t>level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sz="2400" b="1" dirty="0" err="1">
                <a:solidFill>
                  <a:schemeClr val="tx1"/>
                </a:solidFill>
              </a:rPr>
              <a:t>required</a:t>
            </a:r>
            <a:r>
              <a:rPr lang="it-IT" sz="2400" b="1" dirty="0">
                <a:solidFill>
                  <a:schemeClr val="tx1"/>
                </a:solidFill>
              </a:rPr>
              <a:t> by Unibo. </a:t>
            </a:r>
          </a:p>
          <a:p>
            <a:pPr marL="285750" indent="-285750" eaLnBrk="1" hangingPunct="1">
              <a:defRPr/>
            </a:pPr>
            <a:endParaRPr lang="it-IT" sz="2000" dirty="0">
              <a:solidFill>
                <a:srgbClr val="FF0000"/>
              </a:solidFill>
            </a:endParaRPr>
          </a:p>
          <a:p>
            <a:pPr marL="342900" indent="-342900" algn="l" eaLnBrk="1" hangingPunct="1">
              <a:buFont typeface="Arial" panose="020B0604020202020204" pitchFamily="34" charset="0"/>
              <a:buChar char="•"/>
              <a:defRPr/>
            </a:pPr>
            <a:r>
              <a:rPr lang="it-IT" sz="2000" dirty="0" err="1">
                <a:solidFill>
                  <a:schemeClr val="tx1"/>
                </a:solidFill>
              </a:rPr>
              <a:t>Pay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attention</a:t>
            </a:r>
            <a:r>
              <a:rPr lang="it-IT" sz="2000" dirty="0">
                <a:solidFill>
                  <a:schemeClr val="tx1"/>
                </a:solidFill>
              </a:rPr>
              <a:t> to </a:t>
            </a:r>
            <a:r>
              <a:rPr lang="it-IT" sz="2000" dirty="0" err="1">
                <a:solidFill>
                  <a:schemeClr val="tx1"/>
                </a:solidFill>
              </a:rPr>
              <a:t>this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call’s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attachements</a:t>
            </a:r>
            <a:r>
              <a:rPr lang="it-IT" sz="2000" dirty="0">
                <a:solidFill>
                  <a:schemeClr val="tx1"/>
                </a:solidFill>
              </a:rPr>
              <a:t>:</a:t>
            </a:r>
          </a:p>
          <a:p>
            <a:pPr marL="457200" indent="-457200" algn="l" eaLnBrk="1" hangingPunct="1">
              <a:buFont typeface="+mj-lt"/>
              <a:buAutoNum type="alphaLcParenR"/>
              <a:defRPr/>
            </a:pPr>
            <a:r>
              <a:rPr lang="it-IT" sz="2000" dirty="0">
                <a:solidFill>
                  <a:schemeClr val="tx1"/>
                </a:solidFill>
              </a:rPr>
              <a:t> Attachment 1 – </a:t>
            </a:r>
            <a:r>
              <a:rPr lang="it-IT" sz="2000" dirty="0" err="1">
                <a:solidFill>
                  <a:schemeClr val="tx1"/>
                </a:solidFill>
              </a:rPr>
              <a:t>exemptions</a:t>
            </a:r>
            <a:r>
              <a:rPr lang="it-IT" sz="2000" dirty="0">
                <a:solidFill>
                  <a:schemeClr val="tx1"/>
                </a:solidFill>
              </a:rPr>
              <a:t> of </a:t>
            </a:r>
            <a:r>
              <a:rPr lang="it-IT" sz="2000" dirty="0" err="1">
                <a:solidFill>
                  <a:schemeClr val="tx1"/>
                </a:solidFill>
              </a:rPr>
              <a:t>language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assessments</a:t>
            </a:r>
            <a:endParaRPr lang="it-IT" sz="2000" dirty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+mj-lt"/>
              <a:buAutoNum type="alphaLcParenR"/>
              <a:defRPr/>
            </a:pPr>
            <a:r>
              <a:rPr lang="it-IT" sz="2000" dirty="0">
                <a:solidFill>
                  <a:schemeClr val="tx1"/>
                </a:solidFill>
              </a:rPr>
              <a:t> Attachment 3 – CEFR </a:t>
            </a:r>
            <a:r>
              <a:rPr lang="it-IT" sz="2000" dirty="0" err="1">
                <a:solidFill>
                  <a:schemeClr val="tx1"/>
                </a:solidFill>
              </a:rPr>
              <a:t>Table</a:t>
            </a:r>
            <a:endParaRPr lang="it-IT" sz="2000" dirty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+mj-lt"/>
              <a:buAutoNum type="alphaLcParenR"/>
              <a:defRPr/>
            </a:pPr>
            <a:r>
              <a:rPr lang="it-IT" sz="2000" dirty="0">
                <a:solidFill>
                  <a:schemeClr val="tx1"/>
                </a:solidFill>
              </a:rPr>
              <a:t>Attachment 4 – </a:t>
            </a:r>
            <a:r>
              <a:rPr lang="it-IT" sz="2000" dirty="0" err="1">
                <a:solidFill>
                  <a:schemeClr val="tx1"/>
                </a:solidFill>
              </a:rPr>
              <a:t>degree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programs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taught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entirely</a:t>
            </a:r>
            <a:r>
              <a:rPr lang="it-IT" sz="2000" dirty="0">
                <a:solidFill>
                  <a:schemeClr val="tx1"/>
                </a:solidFill>
              </a:rPr>
              <a:t> in English</a:t>
            </a:r>
            <a:endParaRPr lang="it-IT" sz="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r>
              <a:rPr 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REQUIREMENTS</a:t>
            </a:r>
            <a:endParaRPr lang="it-IT" sz="4600" b="1" u="sng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9261" y="1340768"/>
            <a:ext cx="8229600" cy="4525963"/>
          </a:xfrm>
        </p:spPr>
        <p:txBody>
          <a:bodyPr/>
          <a:lstStyle/>
          <a:p>
            <a:endParaRPr lang="it-IT" dirty="0"/>
          </a:p>
          <a:p>
            <a:r>
              <a:rPr lang="it-IT" sz="2800" dirty="0"/>
              <a:t>Information on the </a:t>
            </a:r>
            <a:r>
              <a:rPr lang="it-IT" sz="2800" dirty="0" err="1"/>
              <a:t>enrollment</a:t>
            </a:r>
            <a:r>
              <a:rPr lang="it-IT" sz="2800" dirty="0"/>
              <a:t> for CLA </a:t>
            </a:r>
            <a:r>
              <a:rPr lang="it-IT" sz="2800" dirty="0" err="1"/>
              <a:t>tests</a:t>
            </a:r>
            <a:r>
              <a:rPr lang="it-IT" sz="2800" dirty="0"/>
              <a:t> on </a:t>
            </a:r>
            <a:r>
              <a:rPr lang="it-IT" sz="2800" dirty="0" err="1"/>
              <a:t>Studentionline</a:t>
            </a:r>
            <a:r>
              <a:rPr lang="it-IT" sz="2800" dirty="0"/>
              <a:t>: </a:t>
            </a:r>
            <a:r>
              <a:rPr lang="it-IT" sz="2800" dirty="0">
                <a:solidFill>
                  <a:srgbClr val="000000"/>
                </a:solidFill>
                <a:hlinkClick r:id="rId2"/>
              </a:rPr>
              <a:t>https://centri.unibo.it/cla/it/test-linguistici/test-erasmus-studio</a:t>
            </a:r>
            <a:r>
              <a:rPr lang="it-IT" sz="2800" dirty="0">
                <a:solidFill>
                  <a:srgbClr val="000000"/>
                </a:solidFill>
              </a:rPr>
              <a:t> </a:t>
            </a:r>
          </a:p>
          <a:p>
            <a:pPr marL="0" indent="0">
              <a:buNone/>
            </a:pPr>
            <a:r>
              <a:rPr lang="it-IT" sz="2800" dirty="0">
                <a:solidFill>
                  <a:srgbClr val="000000"/>
                </a:solidFill>
              </a:rPr>
              <a:t>  </a:t>
            </a:r>
            <a:endParaRPr lang="it-IT" sz="2800" dirty="0"/>
          </a:p>
          <a:p>
            <a:r>
              <a:rPr lang="it-IT" sz="2800" dirty="0"/>
              <a:t>CLA test </a:t>
            </a:r>
            <a:r>
              <a:rPr lang="it-IT" sz="2800" dirty="0" err="1"/>
              <a:t>simulation</a:t>
            </a:r>
            <a:r>
              <a:rPr lang="it-IT" sz="2800" dirty="0"/>
              <a:t>: </a:t>
            </a:r>
            <a:r>
              <a:rPr lang="it-IT" sz="2800" dirty="0">
                <a:hlinkClick r:id="rId3"/>
              </a:rPr>
              <a:t>https://simulatest-cla.unibo.it/</a:t>
            </a:r>
            <a:r>
              <a:rPr lang="it-IT" sz="2800" dirty="0"/>
              <a:t> </a:t>
            </a:r>
          </a:p>
          <a:p>
            <a:pPr marL="0" indent="0">
              <a:buNone/>
            </a:pPr>
            <a:endParaRPr lang="it-IT" sz="1400" dirty="0"/>
          </a:p>
          <a:p>
            <a:r>
              <a:rPr lang="it-IT" sz="2800" dirty="0"/>
              <a:t>In case of </a:t>
            </a:r>
            <a:r>
              <a:rPr lang="it-IT" sz="2800" dirty="0" err="1"/>
              <a:t>doubts</a:t>
            </a:r>
            <a:r>
              <a:rPr lang="it-IT" sz="2800" dirty="0"/>
              <a:t> on </a:t>
            </a:r>
            <a:r>
              <a:rPr lang="it-IT" sz="2800" dirty="0" err="1"/>
              <a:t>language</a:t>
            </a:r>
            <a:r>
              <a:rPr lang="it-IT" sz="2800" dirty="0"/>
              <a:t> </a:t>
            </a:r>
            <a:r>
              <a:rPr lang="it-IT" sz="2800" dirty="0" err="1"/>
              <a:t>requirements</a:t>
            </a:r>
            <a:r>
              <a:rPr lang="it-IT" sz="2800" dirty="0"/>
              <a:t>, </a:t>
            </a:r>
            <a:r>
              <a:rPr lang="it-IT" sz="2800" dirty="0" err="1"/>
              <a:t>send</a:t>
            </a:r>
            <a:r>
              <a:rPr lang="it-IT" sz="2800" dirty="0"/>
              <a:t> an email to:  </a:t>
            </a:r>
            <a:r>
              <a:rPr lang="it-IT" sz="2800" dirty="0">
                <a:hlinkClick r:id="rId4"/>
              </a:rPr>
              <a:t>aform.accertamentilinguistici@unibo.it</a:t>
            </a:r>
            <a:r>
              <a:rPr lang="it-IT" sz="2800" dirty="0"/>
              <a:t>  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8691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73373" y="54868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 TEST 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467545" y="1556793"/>
            <a:ext cx="8208912" cy="4608512"/>
          </a:xfrm>
        </p:spPr>
        <p:txBody>
          <a:bodyPr anchor="ctr"/>
          <a:lstStyle/>
          <a:p>
            <a:pPr marL="342900" indent="-342900"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sz="2800" dirty="0" err="1">
                <a:solidFill>
                  <a:schemeClr val="tx1"/>
                </a:solidFill>
              </a:rPr>
              <a:t>It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is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possible</a:t>
            </a:r>
            <a:r>
              <a:rPr lang="it-IT" sz="2800" dirty="0">
                <a:solidFill>
                  <a:schemeClr val="tx1"/>
                </a:solidFill>
              </a:rPr>
              <a:t> to </a:t>
            </a:r>
            <a:r>
              <a:rPr lang="it-IT" sz="2800" dirty="0" err="1">
                <a:solidFill>
                  <a:schemeClr val="tx1"/>
                </a:solidFill>
              </a:rPr>
              <a:t>sit</a:t>
            </a:r>
            <a:r>
              <a:rPr lang="it-IT" sz="2800" dirty="0">
                <a:solidFill>
                  <a:schemeClr val="tx1"/>
                </a:solidFill>
              </a:rPr>
              <a:t> the test for </a:t>
            </a:r>
            <a:r>
              <a:rPr lang="it-IT" sz="2800" b="1" dirty="0">
                <a:solidFill>
                  <a:schemeClr val="tx1"/>
                </a:solidFill>
              </a:rPr>
              <a:t>up to </a:t>
            </a:r>
            <a:r>
              <a:rPr lang="it-IT" sz="2800" b="1" dirty="0" err="1">
                <a:solidFill>
                  <a:schemeClr val="tx1"/>
                </a:solidFill>
              </a:rPr>
              <a:t>two</a:t>
            </a:r>
            <a:r>
              <a:rPr lang="it-IT" sz="2800" b="1" dirty="0">
                <a:solidFill>
                  <a:schemeClr val="tx1"/>
                </a:solidFill>
              </a:rPr>
              <a:t> </a:t>
            </a:r>
            <a:r>
              <a:rPr lang="it-IT" sz="2800" b="1" dirty="0" err="1">
                <a:solidFill>
                  <a:schemeClr val="tx1"/>
                </a:solidFill>
              </a:rPr>
              <a:t>languages</a:t>
            </a:r>
            <a:r>
              <a:rPr lang="it-IT" sz="2800" dirty="0">
                <a:solidFill>
                  <a:schemeClr val="tx1"/>
                </a:solidFill>
              </a:rPr>
              <a:t>, and, </a:t>
            </a:r>
            <a:r>
              <a:rPr lang="it-IT" sz="2800" b="1" dirty="0">
                <a:solidFill>
                  <a:schemeClr val="tx1"/>
                </a:solidFill>
              </a:rPr>
              <a:t>for </a:t>
            </a:r>
            <a:r>
              <a:rPr lang="it-IT" sz="2800" b="1" dirty="0" err="1">
                <a:solidFill>
                  <a:schemeClr val="tx1"/>
                </a:solidFill>
              </a:rPr>
              <a:t>each</a:t>
            </a:r>
            <a:r>
              <a:rPr lang="it-IT" sz="2800" b="1" dirty="0">
                <a:solidFill>
                  <a:schemeClr val="tx1"/>
                </a:solidFill>
              </a:rPr>
              <a:t> </a:t>
            </a:r>
            <a:r>
              <a:rPr lang="it-IT" sz="2800" b="1" dirty="0" err="1">
                <a:solidFill>
                  <a:schemeClr val="tx1"/>
                </a:solidFill>
              </a:rPr>
              <a:t>language</a:t>
            </a:r>
            <a:r>
              <a:rPr lang="it-IT" sz="2800" b="1" dirty="0">
                <a:solidFill>
                  <a:schemeClr val="tx1"/>
                </a:solidFill>
              </a:rPr>
              <a:t>, </a:t>
            </a:r>
            <a:r>
              <a:rPr lang="it-IT" sz="2800" b="1" dirty="0" err="1">
                <a:solidFill>
                  <a:schemeClr val="tx1"/>
                </a:solidFill>
              </a:rPr>
              <a:t>only</a:t>
            </a:r>
            <a:r>
              <a:rPr lang="it-IT" sz="2800" b="1" dirty="0">
                <a:solidFill>
                  <a:schemeClr val="tx1"/>
                </a:solidFill>
              </a:rPr>
              <a:t> once</a:t>
            </a:r>
            <a:r>
              <a:rPr lang="it-IT" sz="2800" dirty="0">
                <a:solidFill>
                  <a:schemeClr val="tx1"/>
                </a:solidFill>
              </a:rPr>
              <a:t>. </a:t>
            </a:r>
            <a:r>
              <a:rPr lang="it-IT" sz="2800" dirty="0" err="1">
                <a:solidFill>
                  <a:schemeClr val="tx1"/>
                </a:solidFill>
              </a:rPr>
              <a:t>Exchanges</a:t>
            </a:r>
            <a:r>
              <a:rPr lang="it-IT" sz="2800" dirty="0">
                <a:solidFill>
                  <a:schemeClr val="tx1"/>
                </a:solidFill>
              </a:rPr>
              <a:t> with dual </a:t>
            </a:r>
            <a:r>
              <a:rPr lang="it-IT" sz="2800" dirty="0" err="1">
                <a:solidFill>
                  <a:schemeClr val="tx1"/>
                </a:solidFill>
              </a:rPr>
              <a:t>language</a:t>
            </a:r>
            <a:r>
              <a:rPr lang="it-IT" sz="2800" dirty="0">
                <a:solidFill>
                  <a:schemeClr val="tx1"/>
                </a:solidFill>
              </a:rPr>
              <a:t>: </a:t>
            </a:r>
            <a:r>
              <a:rPr lang="it-IT" sz="2800" dirty="0" err="1">
                <a:solidFill>
                  <a:schemeClr val="tx1"/>
                </a:solidFill>
              </a:rPr>
              <a:t>it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is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possible</a:t>
            </a:r>
            <a:r>
              <a:rPr lang="it-IT" sz="2800" dirty="0">
                <a:solidFill>
                  <a:schemeClr val="tx1"/>
                </a:solidFill>
              </a:rPr>
              <a:t> to take the test in one of the </a:t>
            </a:r>
            <a:r>
              <a:rPr lang="it-IT" sz="2800" dirty="0" err="1">
                <a:solidFill>
                  <a:schemeClr val="tx1"/>
                </a:solidFill>
              </a:rPr>
              <a:t>two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languages</a:t>
            </a:r>
            <a:r>
              <a:rPr lang="it-IT" sz="28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sz="2800" dirty="0">
                <a:solidFill>
                  <a:schemeClr val="tx1"/>
                </a:solidFill>
              </a:rPr>
              <a:t>The test can be </a:t>
            </a:r>
            <a:r>
              <a:rPr lang="it-IT" sz="2800" dirty="0" err="1">
                <a:solidFill>
                  <a:schemeClr val="tx1"/>
                </a:solidFill>
              </a:rPr>
              <a:t>taken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b="1" dirty="0">
                <a:solidFill>
                  <a:schemeClr val="tx1"/>
                </a:solidFill>
              </a:rPr>
              <a:t>at </a:t>
            </a:r>
            <a:r>
              <a:rPr lang="it-IT" sz="2800" b="1" dirty="0" err="1">
                <a:solidFill>
                  <a:schemeClr val="tx1"/>
                </a:solidFill>
              </a:rPr>
              <a:t>any</a:t>
            </a:r>
            <a:r>
              <a:rPr lang="it-IT" sz="2800" b="1" dirty="0">
                <a:solidFill>
                  <a:schemeClr val="tx1"/>
                </a:solidFill>
              </a:rPr>
              <a:t> Unibo campus</a:t>
            </a:r>
            <a:r>
              <a:rPr lang="it-IT" sz="28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89012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485774" y="333375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REQUIREMENTS/</a:t>
            </a:r>
            <a:r>
              <a:rPr lang="it-IT" altLang="it-IT" sz="4600" b="1" u="sng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host</a:t>
            </a: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uni</a:t>
            </a:r>
          </a:p>
        </p:txBody>
      </p:sp>
      <p:sp>
        <p:nvSpPr>
          <p:cNvPr id="14339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it-IT" altLang="it-IT" sz="2100" dirty="0">
                <a:solidFill>
                  <a:schemeClr val="tx1"/>
                </a:solidFill>
              </a:rPr>
              <a:t>The Erasmus+ </a:t>
            </a:r>
            <a:r>
              <a:rPr lang="it-IT" altLang="it-IT" sz="2100" dirty="0" err="1">
                <a:solidFill>
                  <a:schemeClr val="tx1"/>
                </a:solidFill>
              </a:rPr>
              <a:t>language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requirement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is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not</a:t>
            </a:r>
            <a:r>
              <a:rPr lang="it-IT" altLang="it-IT" sz="2100" dirty="0">
                <a:solidFill>
                  <a:schemeClr val="tx1"/>
                </a:solidFill>
              </a:rPr>
              <a:t> limited to the </a:t>
            </a:r>
            <a:r>
              <a:rPr lang="it-IT" altLang="it-IT" sz="2100" dirty="0" err="1">
                <a:solidFill>
                  <a:schemeClr val="tx1"/>
                </a:solidFill>
              </a:rPr>
              <a:t>requirement</a:t>
            </a:r>
            <a:r>
              <a:rPr lang="it-IT" altLang="it-IT" sz="2100" dirty="0">
                <a:solidFill>
                  <a:schemeClr val="tx1"/>
                </a:solidFill>
              </a:rPr>
              <a:t> for access to the call </a:t>
            </a:r>
            <a:r>
              <a:rPr lang="it-IT" altLang="it-IT" sz="2100" dirty="0" err="1">
                <a:solidFill>
                  <a:schemeClr val="tx1"/>
                </a:solidFill>
              </a:rPr>
              <a:t>but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also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includes</a:t>
            </a:r>
            <a:r>
              <a:rPr lang="it-IT" altLang="it-IT" sz="2100" dirty="0">
                <a:solidFill>
                  <a:schemeClr val="tx1"/>
                </a:solidFill>
              </a:rPr>
              <a:t> the </a:t>
            </a:r>
            <a:r>
              <a:rPr lang="it-IT" altLang="it-IT" sz="2100" dirty="0" err="1">
                <a:solidFill>
                  <a:schemeClr val="tx1"/>
                </a:solidFill>
              </a:rPr>
              <a:t>requirement</a:t>
            </a:r>
            <a:r>
              <a:rPr lang="it-IT" altLang="it-IT" sz="2100" dirty="0">
                <a:solidFill>
                  <a:schemeClr val="tx1"/>
                </a:solidFill>
              </a:rPr>
              <a:t> for </a:t>
            </a:r>
            <a:r>
              <a:rPr lang="it-IT" altLang="it-IT" sz="2100" dirty="0" err="1">
                <a:solidFill>
                  <a:schemeClr val="tx1"/>
                </a:solidFill>
              </a:rPr>
              <a:t>acceptance</a:t>
            </a:r>
            <a:r>
              <a:rPr lang="it-IT" altLang="it-IT" sz="2100" dirty="0">
                <a:solidFill>
                  <a:schemeClr val="tx1"/>
                </a:solidFill>
              </a:rPr>
              <a:t> by the partner </a:t>
            </a:r>
            <a:r>
              <a:rPr lang="it-IT" altLang="it-IT" sz="2100" dirty="0" err="1">
                <a:solidFill>
                  <a:schemeClr val="tx1"/>
                </a:solidFill>
              </a:rPr>
              <a:t>universities</a:t>
            </a:r>
            <a:r>
              <a:rPr lang="it-IT" altLang="it-IT" sz="2100" dirty="0">
                <a:solidFill>
                  <a:schemeClr val="tx1"/>
                </a:solidFill>
              </a:rPr>
              <a:t> (</a:t>
            </a:r>
            <a:r>
              <a:rPr lang="it-IT" altLang="it-IT" sz="2100" dirty="0" err="1">
                <a:solidFill>
                  <a:schemeClr val="tx1"/>
                </a:solidFill>
              </a:rPr>
              <a:t>each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host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university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has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its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own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requirements</a:t>
            </a:r>
            <a:r>
              <a:rPr lang="it-IT" altLang="it-IT" sz="2100" dirty="0">
                <a:solidFill>
                  <a:schemeClr val="tx1"/>
                </a:solidFill>
              </a:rPr>
              <a:t>).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endParaRPr lang="it-IT" altLang="it-IT" sz="2100" dirty="0">
              <a:solidFill>
                <a:schemeClr val="tx1"/>
              </a:solidFill>
            </a:endParaRPr>
          </a:p>
          <a:p>
            <a:pPr eaLnBrk="1" hangingPunct="1"/>
            <a:r>
              <a:rPr lang="it-IT" altLang="it-IT" sz="2100" b="1" dirty="0">
                <a:solidFill>
                  <a:schemeClr val="tx1"/>
                </a:solidFill>
              </a:rPr>
              <a:t>!!!ALWAYS CHECK THE LANGUAGE REQUIREMENTS IN THE OFFER AND ON THE PARTNER UNIVERSITY’S WEBSITE FOR ERASMUS INCOMING!!!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endParaRPr lang="it-IT" altLang="it-IT" sz="2100" dirty="0">
              <a:solidFill>
                <a:schemeClr val="tx1"/>
              </a:solidFill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it-IT" altLang="it-IT" sz="2100" dirty="0" err="1">
                <a:solidFill>
                  <a:schemeClr val="tx1"/>
                </a:solidFill>
              </a:rPr>
              <a:t>Failure</a:t>
            </a:r>
            <a:r>
              <a:rPr lang="it-IT" altLang="it-IT" sz="2100" dirty="0">
                <a:solidFill>
                  <a:schemeClr val="tx1"/>
                </a:solidFill>
              </a:rPr>
              <a:t> to </a:t>
            </a:r>
            <a:r>
              <a:rPr lang="it-IT" altLang="it-IT" sz="2100" dirty="0" err="1">
                <a:solidFill>
                  <a:schemeClr val="tx1"/>
                </a:solidFill>
              </a:rPr>
              <a:t>meet</a:t>
            </a:r>
            <a:r>
              <a:rPr lang="it-IT" altLang="it-IT" sz="2100" dirty="0">
                <a:solidFill>
                  <a:schemeClr val="tx1"/>
                </a:solidFill>
              </a:rPr>
              <a:t> the </a:t>
            </a:r>
            <a:r>
              <a:rPr lang="it-IT" altLang="it-IT" sz="2100" dirty="0" err="1">
                <a:solidFill>
                  <a:schemeClr val="tx1"/>
                </a:solidFill>
              </a:rPr>
              <a:t>requirement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level</a:t>
            </a:r>
            <a:r>
              <a:rPr lang="it-IT" altLang="it-IT" sz="2100" dirty="0">
                <a:solidFill>
                  <a:schemeClr val="tx1"/>
                </a:solidFill>
              </a:rPr>
              <a:t> set by the Unibo </a:t>
            </a:r>
            <a:r>
              <a:rPr lang="it-IT" altLang="it-IT" sz="2100" dirty="0" err="1">
                <a:solidFill>
                  <a:schemeClr val="tx1"/>
                </a:solidFill>
              </a:rPr>
              <a:t>exchange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offer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causes</a:t>
            </a:r>
            <a:r>
              <a:rPr lang="it-IT" altLang="it-IT" sz="2100" dirty="0">
                <a:solidFill>
                  <a:schemeClr val="tx1"/>
                </a:solidFill>
              </a:rPr>
              <a:t> the </a:t>
            </a:r>
            <a:r>
              <a:rPr lang="it-IT" altLang="it-IT" sz="2100" dirty="0" err="1">
                <a:solidFill>
                  <a:schemeClr val="tx1"/>
                </a:solidFill>
              </a:rPr>
              <a:t>rejection</a:t>
            </a:r>
            <a:r>
              <a:rPr lang="it-IT" altLang="it-IT" sz="2100" dirty="0">
                <a:solidFill>
                  <a:schemeClr val="tx1"/>
                </a:solidFill>
              </a:rPr>
              <a:t> of </a:t>
            </a:r>
            <a:r>
              <a:rPr lang="it-IT" altLang="it-IT" sz="2100" dirty="0" err="1">
                <a:solidFill>
                  <a:schemeClr val="tx1"/>
                </a:solidFill>
              </a:rPr>
              <a:t>your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application</a:t>
            </a:r>
            <a:r>
              <a:rPr lang="it-IT" altLang="it-IT" sz="2100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it-IT" altLang="it-IT" sz="2100" dirty="0" err="1">
                <a:solidFill>
                  <a:schemeClr val="tx1"/>
                </a:solidFill>
              </a:rPr>
              <a:t>Failure</a:t>
            </a:r>
            <a:r>
              <a:rPr lang="it-IT" altLang="it-IT" sz="2100" dirty="0">
                <a:solidFill>
                  <a:schemeClr val="tx1"/>
                </a:solidFill>
              </a:rPr>
              <a:t> to </a:t>
            </a:r>
            <a:r>
              <a:rPr lang="it-IT" altLang="it-IT" sz="2100" dirty="0" err="1">
                <a:solidFill>
                  <a:schemeClr val="tx1"/>
                </a:solidFill>
              </a:rPr>
              <a:t>meet</a:t>
            </a:r>
            <a:r>
              <a:rPr lang="it-IT" altLang="it-IT" sz="2100" dirty="0">
                <a:solidFill>
                  <a:schemeClr val="tx1"/>
                </a:solidFill>
              </a:rPr>
              <a:t> the </a:t>
            </a:r>
            <a:r>
              <a:rPr lang="it-IT" altLang="it-IT" sz="2100" dirty="0" err="1">
                <a:solidFill>
                  <a:schemeClr val="tx1"/>
                </a:solidFill>
              </a:rPr>
              <a:t>level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required</a:t>
            </a:r>
            <a:r>
              <a:rPr lang="it-IT" altLang="it-IT" sz="2100" dirty="0">
                <a:solidFill>
                  <a:schemeClr val="tx1"/>
                </a:solidFill>
              </a:rPr>
              <a:t> by the partner </a:t>
            </a:r>
            <a:r>
              <a:rPr lang="it-IT" altLang="it-IT" sz="2100" dirty="0" err="1">
                <a:solidFill>
                  <a:schemeClr val="tx1"/>
                </a:solidFill>
              </a:rPr>
              <a:t>university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will</a:t>
            </a:r>
            <a:r>
              <a:rPr lang="it-IT" altLang="it-IT" sz="2100" dirty="0">
                <a:solidFill>
                  <a:schemeClr val="tx1"/>
                </a:solidFill>
              </a:rPr>
              <a:t> cause the </a:t>
            </a:r>
            <a:r>
              <a:rPr lang="it-IT" altLang="it-IT" sz="2100" dirty="0" err="1">
                <a:solidFill>
                  <a:schemeClr val="tx1"/>
                </a:solidFill>
              </a:rPr>
              <a:t>rejection</a:t>
            </a:r>
            <a:r>
              <a:rPr lang="it-IT" altLang="it-IT" sz="2100" dirty="0">
                <a:solidFill>
                  <a:schemeClr val="tx1"/>
                </a:solidFill>
              </a:rPr>
              <a:t> of </a:t>
            </a:r>
            <a:r>
              <a:rPr lang="it-IT" altLang="it-IT" sz="2100" dirty="0" err="1">
                <a:solidFill>
                  <a:schemeClr val="tx1"/>
                </a:solidFill>
              </a:rPr>
              <a:t>your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application</a:t>
            </a:r>
            <a:r>
              <a:rPr lang="it-IT" altLang="it-IT" sz="2100" dirty="0">
                <a:solidFill>
                  <a:schemeClr val="tx1"/>
                </a:solidFill>
              </a:rPr>
              <a:t>  by the partner </a:t>
            </a:r>
            <a:r>
              <a:rPr lang="it-IT" altLang="it-IT" sz="2100" dirty="0" err="1">
                <a:solidFill>
                  <a:schemeClr val="tx1"/>
                </a:solidFill>
              </a:rPr>
              <a:t>university</a:t>
            </a:r>
            <a:r>
              <a:rPr lang="it-IT" altLang="it-IT" sz="21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3487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551545" y="404664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CHOICE OF DESTINATION</a:t>
            </a:r>
          </a:p>
        </p:txBody>
      </p:sp>
      <p:sp>
        <p:nvSpPr>
          <p:cNvPr id="14339" name="Sottotitolo 2"/>
          <p:cNvSpPr>
            <a:spLocks noGrp="1"/>
          </p:cNvSpPr>
          <p:nvPr>
            <p:ph type="subTitle" idx="1"/>
          </p:nvPr>
        </p:nvSpPr>
        <p:spPr>
          <a:xfrm>
            <a:off x="571500" y="1988840"/>
            <a:ext cx="7858125" cy="4535785"/>
          </a:xfrm>
        </p:spPr>
        <p:txBody>
          <a:bodyPr anchor="ctr"/>
          <a:lstStyle/>
          <a:p>
            <a:pPr marL="2857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altLang="it-IT" sz="2100" dirty="0">
                <a:solidFill>
                  <a:schemeClr val="tx1"/>
                </a:solidFill>
              </a:rPr>
              <a:t>Read the </a:t>
            </a:r>
            <a:r>
              <a:rPr lang="it-IT" altLang="it-IT" sz="2100" dirty="0" err="1">
                <a:solidFill>
                  <a:schemeClr val="tx1"/>
                </a:solidFill>
              </a:rPr>
              <a:t>offers</a:t>
            </a:r>
            <a:r>
              <a:rPr lang="it-IT" altLang="it-IT" sz="2100" dirty="0">
                <a:solidFill>
                  <a:schemeClr val="tx1"/>
                </a:solidFill>
              </a:rPr>
              <a:t> by </a:t>
            </a:r>
            <a:r>
              <a:rPr lang="it-IT" altLang="it-IT" sz="2100" dirty="0" err="1">
                <a:solidFill>
                  <a:schemeClr val="tx1"/>
                </a:solidFill>
              </a:rPr>
              <a:t>logging</a:t>
            </a:r>
            <a:r>
              <a:rPr lang="it-IT" altLang="it-IT" sz="2100" dirty="0">
                <a:solidFill>
                  <a:schemeClr val="tx1"/>
                </a:solidFill>
              </a:rPr>
              <a:t> in with </a:t>
            </a:r>
            <a:r>
              <a:rPr lang="it-IT" altLang="it-IT" sz="2100" dirty="0" err="1">
                <a:solidFill>
                  <a:schemeClr val="tx1"/>
                </a:solidFill>
              </a:rPr>
              <a:t>your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credentials</a:t>
            </a:r>
            <a:r>
              <a:rPr lang="it-IT" altLang="it-IT" sz="2100" dirty="0">
                <a:solidFill>
                  <a:schemeClr val="tx1"/>
                </a:solidFill>
              </a:rPr>
              <a:t> on AlmaRM </a:t>
            </a:r>
          </a:p>
          <a:p>
            <a:pPr algn="just" eaLnBrk="1" hangingPunct="1">
              <a:lnSpc>
                <a:spcPct val="150000"/>
              </a:lnSpc>
            </a:pPr>
            <a:r>
              <a:rPr lang="it-IT" altLang="it-IT" sz="2100" i="1" dirty="0">
                <a:solidFill>
                  <a:schemeClr val="tx1"/>
                </a:solidFill>
              </a:rPr>
              <a:t>For Extra-EU locations: discipline area &gt; «</a:t>
            </a:r>
            <a:r>
              <a:rPr lang="it-IT" altLang="it-IT" sz="2100" i="1" dirty="0" err="1">
                <a:solidFill>
                  <a:schemeClr val="tx1"/>
                </a:solidFill>
              </a:rPr>
              <a:t>multidisciplinary</a:t>
            </a:r>
            <a:r>
              <a:rPr lang="it-IT" altLang="it-IT" sz="2100" i="1" dirty="0">
                <a:solidFill>
                  <a:schemeClr val="tx1"/>
                </a:solidFill>
              </a:rPr>
              <a:t> </a:t>
            </a:r>
            <a:r>
              <a:rPr lang="it-IT" altLang="it-IT" sz="2100" i="1" dirty="0" err="1">
                <a:solidFill>
                  <a:schemeClr val="tx1"/>
                </a:solidFill>
              </a:rPr>
              <a:t>offers</a:t>
            </a:r>
            <a:r>
              <a:rPr lang="it-IT" altLang="it-IT" sz="2100" i="1" dirty="0">
                <a:solidFill>
                  <a:schemeClr val="tx1"/>
                </a:solidFill>
              </a:rPr>
              <a:t>»</a:t>
            </a:r>
          </a:p>
          <a:p>
            <a:pPr marL="2857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altLang="it-IT" sz="2100" dirty="0" err="1">
                <a:solidFill>
                  <a:schemeClr val="tx1"/>
                </a:solidFill>
              </a:rPr>
              <a:t>Choose</a:t>
            </a:r>
            <a:r>
              <a:rPr lang="it-IT" altLang="it-IT" sz="2100" dirty="0">
                <a:solidFill>
                  <a:schemeClr val="tx1"/>
                </a:solidFill>
              </a:rPr>
              <a:t> from the </a:t>
            </a:r>
            <a:r>
              <a:rPr lang="it-IT" altLang="it-IT" sz="2100" dirty="0" err="1">
                <a:solidFill>
                  <a:schemeClr val="tx1"/>
                </a:solidFill>
              </a:rPr>
              <a:t>available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offers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based</a:t>
            </a:r>
            <a:r>
              <a:rPr lang="it-IT" altLang="it-IT" sz="2100" dirty="0">
                <a:solidFill>
                  <a:schemeClr val="tx1"/>
                </a:solidFill>
              </a:rPr>
              <a:t> on:</a:t>
            </a:r>
          </a:p>
          <a:p>
            <a:pPr marL="342900" indent="-342900" algn="just" eaLnBrk="1" hangingPunct="1">
              <a:lnSpc>
                <a:spcPct val="150000"/>
              </a:lnSpc>
              <a:buAutoNum type="alphaLcParenR"/>
            </a:pPr>
            <a:r>
              <a:rPr lang="it-IT" altLang="it-IT" sz="2100" dirty="0" err="1">
                <a:solidFill>
                  <a:schemeClr val="tx1"/>
                </a:solidFill>
              </a:rPr>
              <a:t>Required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language</a:t>
            </a:r>
            <a:r>
              <a:rPr lang="it-IT" altLang="it-IT" sz="2100" dirty="0">
                <a:solidFill>
                  <a:schemeClr val="tx1"/>
                </a:solidFill>
              </a:rPr>
              <a:t> skills</a:t>
            </a:r>
          </a:p>
          <a:p>
            <a:pPr marL="342900" indent="-342900" algn="just" eaLnBrk="1" hangingPunct="1">
              <a:lnSpc>
                <a:spcPct val="150000"/>
              </a:lnSpc>
              <a:buAutoNum type="alphaLcParenR"/>
            </a:pPr>
            <a:r>
              <a:rPr lang="it-IT" altLang="it-IT" sz="2100" dirty="0" err="1">
                <a:solidFill>
                  <a:schemeClr val="tx1"/>
                </a:solidFill>
              </a:rPr>
              <a:t>Verify</a:t>
            </a:r>
            <a:r>
              <a:rPr lang="it-IT" altLang="it-IT" sz="2100" dirty="0">
                <a:solidFill>
                  <a:schemeClr val="tx1"/>
                </a:solidFill>
              </a:rPr>
              <a:t> the </a:t>
            </a:r>
            <a:r>
              <a:rPr lang="it-IT" altLang="it-IT" sz="2100" dirty="0" err="1">
                <a:solidFill>
                  <a:schemeClr val="tx1"/>
                </a:solidFill>
              </a:rPr>
              <a:t>academic</a:t>
            </a:r>
            <a:r>
              <a:rPr lang="it-IT" altLang="it-IT" sz="2100" dirty="0">
                <a:solidFill>
                  <a:schemeClr val="tx1"/>
                </a:solidFill>
              </a:rPr>
              <a:t> activities </a:t>
            </a:r>
            <a:r>
              <a:rPr lang="it-IT" altLang="it-IT" sz="2100" dirty="0" err="1">
                <a:solidFill>
                  <a:schemeClr val="tx1"/>
                </a:solidFill>
              </a:rPr>
              <a:t>offered</a:t>
            </a:r>
            <a:r>
              <a:rPr lang="it-IT" altLang="it-IT" sz="2100" dirty="0">
                <a:solidFill>
                  <a:schemeClr val="tx1"/>
                </a:solidFill>
              </a:rPr>
              <a:t> and the </a:t>
            </a:r>
            <a:r>
              <a:rPr lang="it-IT" altLang="it-IT" sz="2100" dirty="0" err="1">
                <a:solidFill>
                  <a:schemeClr val="tx1"/>
                </a:solidFill>
              </a:rPr>
              <a:t>application</a:t>
            </a:r>
            <a:r>
              <a:rPr lang="it-IT" altLang="it-IT" sz="2100" dirty="0">
                <a:solidFill>
                  <a:schemeClr val="tx1"/>
                </a:solidFill>
              </a:rPr>
              <a:t> deadlines for the </a:t>
            </a:r>
            <a:r>
              <a:rPr lang="it-IT" altLang="it-IT" sz="2100" dirty="0" err="1">
                <a:solidFill>
                  <a:schemeClr val="tx1"/>
                </a:solidFill>
              </a:rPr>
              <a:t>foreign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university’s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i="1" dirty="0" err="1">
                <a:solidFill>
                  <a:schemeClr val="tx1"/>
                </a:solidFill>
              </a:rPr>
              <a:t>application</a:t>
            </a:r>
            <a:r>
              <a:rPr lang="it-IT" altLang="it-IT" sz="2100" i="1" dirty="0">
                <a:solidFill>
                  <a:schemeClr val="tx1"/>
                </a:solidFill>
              </a:rPr>
              <a:t> procedure</a:t>
            </a:r>
            <a:r>
              <a:rPr lang="it-IT" altLang="it-IT" sz="2100" dirty="0">
                <a:solidFill>
                  <a:schemeClr val="tx1"/>
                </a:solidFill>
              </a:rPr>
              <a:t> (</a:t>
            </a:r>
            <a:r>
              <a:rPr lang="it-IT" altLang="it-IT" sz="2100" dirty="0" err="1">
                <a:solidFill>
                  <a:schemeClr val="tx1"/>
                </a:solidFill>
              </a:rPr>
              <a:t>host</a:t>
            </a:r>
            <a:r>
              <a:rPr lang="it-IT" altLang="it-IT" sz="2100" dirty="0">
                <a:solidFill>
                  <a:schemeClr val="tx1"/>
                </a:solidFill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</a:rPr>
              <a:t>university’s</a:t>
            </a:r>
            <a:r>
              <a:rPr lang="it-IT" altLang="it-IT" sz="2100" dirty="0">
                <a:solidFill>
                  <a:schemeClr val="tx1"/>
                </a:solidFill>
              </a:rPr>
              <a:t> website)</a:t>
            </a:r>
          </a:p>
          <a:p>
            <a:pPr marL="342900" indent="-342900" algn="just" eaLnBrk="1" hangingPunct="1">
              <a:lnSpc>
                <a:spcPct val="150000"/>
              </a:lnSpc>
              <a:buAutoNum type="alphaLcParenR"/>
            </a:pPr>
            <a:r>
              <a:rPr lang="it-IT" altLang="it-IT" sz="2100" dirty="0">
                <a:solidFill>
                  <a:schemeClr val="tx1"/>
                </a:solidFill>
              </a:rPr>
              <a:t>Interview with the </a:t>
            </a:r>
            <a:r>
              <a:rPr lang="it-IT" altLang="it-IT" sz="2100" dirty="0" err="1">
                <a:solidFill>
                  <a:schemeClr val="tx1"/>
                </a:solidFill>
              </a:rPr>
              <a:t>proposing</a:t>
            </a:r>
            <a:r>
              <a:rPr lang="it-IT" altLang="it-IT" sz="2100" dirty="0">
                <a:solidFill>
                  <a:schemeClr val="tx1"/>
                </a:solidFill>
              </a:rPr>
              <a:t> professor </a:t>
            </a:r>
            <a:r>
              <a:rPr lang="it-IT" altLang="it-IT" sz="2100" dirty="0">
                <a:solidFill>
                  <a:schemeClr val="tx1"/>
                </a:solidFill>
                <a:sym typeface="Wingdings" panose="05000000000000000000" pitchFamily="2" charset="2"/>
              </a:rPr>
              <a:t> to be </a:t>
            </a:r>
            <a:r>
              <a:rPr lang="it-IT" altLang="it-IT" sz="2100" dirty="0" err="1">
                <a:solidFill>
                  <a:schemeClr val="tx1"/>
                </a:solidFill>
                <a:sym typeface="Wingdings" panose="05000000000000000000" pitchFamily="2" charset="2"/>
              </a:rPr>
              <a:t>done</a:t>
            </a:r>
            <a:r>
              <a:rPr lang="it-IT" altLang="it-IT" sz="21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  <a:sym typeface="Wingdings" panose="05000000000000000000" pitchFamily="2" charset="2"/>
              </a:rPr>
              <a:t>before</a:t>
            </a:r>
            <a:r>
              <a:rPr lang="it-IT" altLang="it-IT" sz="21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  <a:sym typeface="Wingdings" panose="05000000000000000000" pitchFamily="2" charset="2"/>
              </a:rPr>
              <a:t>submitting</a:t>
            </a:r>
            <a:r>
              <a:rPr lang="it-IT" altLang="it-IT" sz="2100" dirty="0">
                <a:solidFill>
                  <a:schemeClr val="tx1"/>
                </a:solidFill>
                <a:sym typeface="Wingdings" panose="05000000000000000000" pitchFamily="2" charset="2"/>
              </a:rPr>
              <a:t> the </a:t>
            </a:r>
            <a:r>
              <a:rPr lang="it-IT" altLang="it-IT" sz="2100" dirty="0" err="1">
                <a:solidFill>
                  <a:schemeClr val="tx1"/>
                </a:solidFill>
                <a:sym typeface="Wingdings" panose="05000000000000000000" pitchFamily="2" charset="2"/>
              </a:rPr>
              <a:t>application</a:t>
            </a:r>
            <a:r>
              <a:rPr lang="it-IT" altLang="it-IT" sz="2100" dirty="0">
                <a:solidFill>
                  <a:schemeClr val="tx1"/>
                </a:solidFill>
                <a:sym typeface="Wingdings" panose="05000000000000000000" pitchFamily="2" charset="2"/>
              </a:rPr>
              <a:t> (the interview </a:t>
            </a:r>
            <a:r>
              <a:rPr lang="it-IT" altLang="it-IT" sz="2100" dirty="0" err="1">
                <a:solidFill>
                  <a:schemeClr val="tx1"/>
                </a:solidFill>
                <a:sym typeface="Wingdings" panose="05000000000000000000" pitchFamily="2" charset="2"/>
              </a:rPr>
              <a:t>is</a:t>
            </a:r>
            <a:r>
              <a:rPr lang="it-IT" altLang="it-IT" sz="21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  <a:sym typeface="Wingdings" panose="05000000000000000000" pitchFamily="2" charset="2"/>
              </a:rPr>
              <a:t>often</a:t>
            </a:r>
            <a:r>
              <a:rPr lang="it-IT" altLang="it-IT" sz="21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it-IT" altLang="it-IT" sz="2100" dirty="0" err="1">
                <a:solidFill>
                  <a:schemeClr val="tx1"/>
                </a:solidFill>
                <a:sym typeface="Wingdings" panose="05000000000000000000" pitchFamily="2" charset="2"/>
              </a:rPr>
              <a:t>mandatory</a:t>
            </a:r>
            <a:r>
              <a:rPr lang="it-IT" altLang="it-IT" sz="2100" dirty="0">
                <a:solidFill>
                  <a:schemeClr val="tx1"/>
                </a:solidFill>
                <a:sym typeface="Wingdings" panose="05000000000000000000" pitchFamily="2" charset="2"/>
              </a:rPr>
              <a:t>!)</a:t>
            </a:r>
          </a:p>
          <a:p>
            <a:pPr algn="just" eaLnBrk="1" hangingPunct="1">
              <a:lnSpc>
                <a:spcPct val="150000"/>
              </a:lnSpc>
            </a:pPr>
            <a:endParaRPr lang="it-IT" altLang="it-IT" sz="8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342900" indent="-342900" algn="just" eaLnBrk="1" hangingPunct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it-IT" altLang="it-IT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773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485774" y="54868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VACANCIES</a:t>
            </a:r>
          </a:p>
        </p:txBody>
      </p:sp>
      <p:sp>
        <p:nvSpPr>
          <p:cNvPr id="15363" name="Sottotitolo 2"/>
          <p:cNvSpPr>
            <a:spLocks noGrp="1"/>
          </p:cNvSpPr>
          <p:nvPr>
            <p:ph type="subTitle" idx="1"/>
          </p:nvPr>
        </p:nvSpPr>
        <p:spPr>
          <a:xfrm>
            <a:off x="571500" y="1691680"/>
            <a:ext cx="8029575" cy="4832945"/>
          </a:xfrm>
        </p:spPr>
        <p:txBody>
          <a:bodyPr anchor="ctr"/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sz="2000" dirty="0">
                <a:solidFill>
                  <a:schemeClr val="tx1"/>
                </a:solidFill>
              </a:rPr>
              <a:t> Duration: from </a:t>
            </a:r>
            <a:r>
              <a:rPr lang="it-IT" altLang="it-IT" sz="2000" i="1" dirty="0">
                <a:solidFill>
                  <a:schemeClr val="tx1"/>
                </a:solidFill>
              </a:rPr>
              <a:t>2</a:t>
            </a:r>
            <a:r>
              <a:rPr lang="it-IT" altLang="it-IT" sz="2000" dirty="0">
                <a:solidFill>
                  <a:schemeClr val="tx1"/>
                </a:solidFill>
              </a:rPr>
              <a:t> to 12 </a:t>
            </a:r>
            <a:r>
              <a:rPr lang="it-IT" altLang="it-IT" sz="2000" dirty="0" err="1">
                <a:solidFill>
                  <a:schemeClr val="tx1"/>
                </a:solidFill>
              </a:rPr>
              <a:t>months</a:t>
            </a:r>
            <a:r>
              <a:rPr lang="it-IT" altLang="it-IT" sz="2000" dirty="0">
                <a:solidFill>
                  <a:schemeClr val="tx1"/>
                </a:solidFill>
              </a:rPr>
              <a:t> (minimum 60 days)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sz="2000" dirty="0">
                <a:solidFill>
                  <a:schemeClr val="tx1"/>
                </a:solidFill>
              </a:rPr>
              <a:t>Open to: L/LM or </a:t>
            </a:r>
            <a:r>
              <a:rPr lang="it-IT" altLang="it-IT" sz="2000" dirty="0" err="1">
                <a:solidFill>
                  <a:schemeClr val="tx1"/>
                </a:solidFill>
              </a:rPr>
              <a:t>both</a:t>
            </a:r>
            <a:r>
              <a:rPr lang="it-IT" altLang="it-IT" sz="2000" dirty="0">
                <a:solidFill>
                  <a:schemeClr val="tx1"/>
                </a:solidFill>
              </a:rPr>
              <a:t>; degree </a:t>
            </a:r>
            <a:r>
              <a:rPr lang="it-IT" altLang="it-IT" sz="2000" dirty="0" err="1">
                <a:solidFill>
                  <a:schemeClr val="tx1"/>
                </a:solidFill>
              </a:rPr>
              <a:t>programs</a:t>
            </a:r>
            <a:r>
              <a:rPr lang="it-IT" altLang="it-IT" sz="2000" dirty="0">
                <a:solidFill>
                  <a:schemeClr val="tx1"/>
                </a:solidFill>
              </a:rPr>
              <a:t> with </a:t>
            </a:r>
            <a:r>
              <a:rPr lang="it-IT" altLang="it-IT" sz="2000" dirty="0" err="1">
                <a:solidFill>
                  <a:schemeClr val="tx1"/>
                </a:solidFill>
              </a:rPr>
              <a:t>priority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it-IT" altLang="it-IT" sz="1600" i="1" dirty="0">
                <a:solidFill>
                  <a:schemeClr val="tx1"/>
                </a:solidFill>
              </a:rPr>
              <a:t>Note: the </a:t>
            </a:r>
            <a:r>
              <a:rPr lang="it-IT" altLang="it-IT" sz="1600" i="1" dirty="0" err="1">
                <a:solidFill>
                  <a:schemeClr val="tx1"/>
                </a:solidFill>
              </a:rPr>
              <a:t>enrollment</a:t>
            </a:r>
            <a:r>
              <a:rPr lang="it-IT" altLang="it-IT" sz="1600" i="1" dirty="0">
                <a:solidFill>
                  <a:schemeClr val="tx1"/>
                </a:solidFill>
              </a:rPr>
              <a:t> </a:t>
            </a:r>
            <a:r>
              <a:rPr lang="it-IT" altLang="it-IT" sz="1600" i="1" dirty="0" err="1">
                <a:solidFill>
                  <a:schemeClr val="tx1"/>
                </a:solidFill>
              </a:rPr>
              <a:t>year</a:t>
            </a:r>
            <a:r>
              <a:rPr lang="it-IT" altLang="it-IT" sz="1600" i="1" dirty="0">
                <a:solidFill>
                  <a:schemeClr val="tx1"/>
                </a:solidFill>
              </a:rPr>
              <a:t> </a:t>
            </a:r>
            <a:r>
              <a:rPr lang="it-IT" altLang="it-IT" sz="1600" i="1" dirty="0" err="1">
                <a:solidFill>
                  <a:schemeClr val="tx1"/>
                </a:solidFill>
              </a:rPr>
              <a:t>refers</a:t>
            </a:r>
            <a:r>
              <a:rPr lang="it-IT" altLang="it-IT" sz="1600" i="1" dirty="0">
                <a:solidFill>
                  <a:schemeClr val="tx1"/>
                </a:solidFill>
              </a:rPr>
              <a:t> to the </a:t>
            </a:r>
            <a:r>
              <a:rPr lang="it-IT" altLang="it-IT" sz="1600" i="1" dirty="0" err="1">
                <a:solidFill>
                  <a:schemeClr val="tx1"/>
                </a:solidFill>
              </a:rPr>
              <a:t>year</a:t>
            </a:r>
            <a:r>
              <a:rPr lang="it-IT" altLang="it-IT" sz="1600" i="1" dirty="0">
                <a:solidFill>
                  <a:schemeClr val="tx1"/>
                </a:solidFill>
              </a:rPr>
              <a:t> in </a:t>
            </a:r>
            <a:r>
              <a:rPr lang="it-IT" altLang="it-IT" sz="1600" i="1" dirty="0" err="1">
                <a:solidFill>
                  <a:schemeClr val="tx1"/>
                </a:solidFill>
              </a:rPr>
              <a:t>which</a:t>
            </a:r>
            <a:r>
              <a:rPr lang="it-IT" altLang="it-IT" sz="1600" i="1" dirty="0">
                <a:solidFill>
                  <a:schemeClr val="tx1"/>
                </a:solidFill>
              </a:rPr>
              <a:t> the stay takes place (</a:t>
            </a:r>
            <a:r>
              <a:rPr lang="it-IT" altLang="it-IT" sz="1600" i="1" dirty="0" err="1">
                <a:solidFill>
                  <a:schemeClr val="tx1"/>
                </a:solidFill>
              </a:rPr>
              <a:t>a.y</a:t>
            </a:r>
            <a:r>
              <a:rPr lang="it-IT" altLang="it-IT" sz="1600" i="1" dirty="0">
                <a:solidFill>
                  <a:schemeClr val="tx1"/>
                </a:solidFill>
              </a:rPr>
              <a:t>. 2025/2026)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sz="2000" dirty="0">
                <a:solidFill>
                  <a:schemeClr val="tx1"/>
                </a:solidFill>
              </a:rPr>
              <a:t> Language: </a:t>
            </a:r>
            <a:r>
              <a:rPr lang="it-IT" altLang="it-IT" sz="2000" dirty="0" err="1">
                <a:solidFill>
                  <a:schemeClr val="tx1"/>
                </a:solidFill>
              </a:rPr>
              <a:t>specified</a:t>
            </a:r>
            <a:r>
              <a:rPr lang="it-IT" altLang="it-IT" sz="2000" dirty="0">
                <a:solidFill>
                  <a:schemeClr val="tx1"/>
                </a:solidFill>
              </a:rPr>
              <a:t> in the </a:t>
            </a:r>
            <a:r>
              <a:rPr lang="it-IT" altLang="it-IT" sz="2000" dirty="0" err="1">
                <a:solidFill>
                  <a:schemeClr val="tx1"/>
                </a:solidFill>
              </a:rPr>
              <a:t>exchange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detail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sz="2000" dirty="0">
                <a:solidFill>
                  <a:schemeClr val="tx1"/>
                </a:solidFill>
              </a:rPr>
              <a:t> Interview with the </a:t>
            </a:r>
            <a:r>
              <a:rPr lang="it-IT" altLang="it-IT" sz="2000" dirty="0" err="1">
                <a:solidFill>
                  <a:schemeClr val="tx1"/>
                </a:solidFill>
              </a:rPr>
              <a:t>exchange’s</a:t>
            </a:r>
            <a:r>
              <a:rPr lang="it-IT" altLang="it-IT" sz="2000" dirty="0">
                <a:solidFill>
                  <a:schemeClr val="tx1"/>
                </a:solidFill>
              </a:rPr>
              <a:t> professor: </a:t>
            </a:r>
            <a:r>
              <a:rPr lang="it-IT" altLang="it-IT" sz="2000" dirty="0" err="1">
                <a:solidFill>
                  <a:schemeClr val="tx1"/>
                </a:solidFill>
              </a:rPr>
              <a:t>specified</a:t>
            </a:r>
            <a:r>
              <a:rPr lang="it-IT" altLang="it-IT" sz="2000" dirty="0">
                <a:solidFill>
                  <a:schemeClr val="tx1"/>
                </a:solidFill>
              </a:rPr>
              <a:t> in the </a:t>
            </a:r>
            <a:r>
              <a:rPr lang="it-IT" altLang="it-IT" sz="2000" dirty="0" err="1">
                <a:solidFill>
                  <a:schemeClr val="tx1"/>
                </a:solidFill>
              </a:rPr>
              <a:t>exchange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detail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endParaRPr lang="it-IT" altLang="it-IT" sz="2000" i="1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it-IT" altLang="it-IT" sz="2000" i="1" dirty="0">
              <a:solidFill>
                <a:schemeClr val="tx1"/>
              </a:solidFill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it-IT" altLang="it-IT" sz="2000" i="1" dirty="0">
                <a:solidFill>
                  <a:schemeClr val="tx1"/>
                </a:solidFill>
              </a:rPr>
              <a:t>Note: </a:t>
            </a:r>
            <a:r>
              <a:rPr lang="it-IT" altLang="it-IT" sz="2000" i="1" dirty="0" err="1">
                <a:solidFill>
                  <a:schemeClr val="tx1"/>
                </a:solidFill>
              </a:rPr>
              <a:t>Offers</a:t>
            </a:r>
            <a:r>
              <a:rPr lang="it-IT" altLang="it-IT" sz="2000" i="1" dirty="0">
                <a:solidFill>
                  <a:schemeClr val="tx1"/>
                </a:solidFill>
              </a:rPr>
              <a:t> </a:t>
            </a:r>
            <a:r>
              <a:rPr lang="it-IT" altLang="it-IT" sz="2000" i="1" dirty="0" err="1">
                <a:solidFill>
                  <a:schemeClr val="tx1"/>
                </a:solidFill>
              </a:rPr>
              <a:t>marked</a:t>
            </a:r>
            <a:r>
              <a:rPr lang="it-IT" altLang="it-IT" sz="2000" i="1" dirty="0">
                <a:solidFill>
                  <a:schemeClr val="tx1"/>
                </a:solidFill>
              </a:rPr>
              <a:t> with “</a:t>
            </a:r>
            <a:r>
              <a:rPr lang="it-IT" altLang="it-IT" sz="2000" i="1" dirty="0" err="1">
                <a:solidFill>
                  <a:schemeClr val="tx1"/>
                </a:solidFill>
              </a:rPr>
              <a:t>offer</a:t>
            </a:r>
            <a:r>
              <a:rPr lang="it-IT" altLang="it-IT" sz="2000" i="1" dirty="0">
                <a:solidFill>
                  <a:schemeClr val="tx1"/>
                </a:solidFill>
              </a:rPr>
              <a:t> </a:t>
            </a:r>
            <a:r>
              <a:rPr lang="it-IT" altLang="it-IT" sz="2000" i="1" dirty="0" err="1">
                <a:solidFill>
                  <a:schemeClr val="tx1"/>
                </a:solidFill>
              </a:rPr>
              <a:t>not</a:t>
            </a:r>
            <a:r>
              <a:rPr lang="it-IT" altLang="it-IT" sz="2000" i="1" dirty="0">
                <a:solidFill>
                  <a:schemeClr val="tx1"/>
                </a:solidFill>
              </a:rPr>
              <a:t> </a:t>
            </a:r>
            <a:r>
              <a:rPr lang="it-IT" altLang="it-IT" sz="2000" i="1" dirty="0" err="1">
                <a:solidFill>
                  <a:schemeClr val="tx1"/>
                </a:solidFill>
              </a:rPr>
              <a:t>yet</a:t>
            </a:r>
            <a:r>
              <a:rPr lang="it-IT" altLang="it-IT" sz="2000" i="1" dirty="0">
                <a:solidFill>
                  <a:schemeClr val="tx1"/>
                </a:solidFill>
              </a:rPr>
              <a:t> </a:t>
            </a:r>
            <a:r>
              <a:rPr lang="it-IT" altLang="it-IT" sz="2000" i="1" dirty="0" err="1">
                <a:solidFill>
                  <a:schemeClr val="tx1"/>
                </a:solidFill>
              </a:rPr>
              <a:t>confirmed</a:t>
            </a:r>
            <a:r>
              <a:rPr lang="it-IT" altLang="it-IT" sz="2000" i="1" dirty="0">
                <a:solidFill>
                  <a:schemeClr val="tx1"/>
                </a:solidFill>
              </a:rPr>
              <a:t> by the partner </a:t>
            </a:r>
            <a:r>
              <a:rPr lang="it-IT" altLang="it-IT" sz="2000" i="1" dirty="0" err="1">
                <a:solidFill>
                  <a:schemeClr val="tx1"/>
                </a:solidFill>
              </a:rPr>
              <a:t>university</a:t>
            </a:r>
            <a:r>
              <a:rPr lang="it-IT" altLang="it-IT" sz="2000" i="1" dirty="0">
                <a:solidFill>
                  <a:schemeClr val="tx1"/>
                </a:solidFill>
              </a:rPr>
              <a:t>” indicate </a:t>
            </a:r>
            <a:r>
              <a:rPr lang="it-IT" altLang="it-IT" sz="2000" i="1" dirty="0" err="1">
                <a:solidFill>
                  <a:schemeClr val="tx1"/>
                </a:solidFill>
              </a:rPr>
              <a:t>that</a:t>
            </a:r>
            <a:r>
              <a:rPr lang="it-IT" altLang="it-IT" sz="2000" i="1" dirty="0">
                <a:solidFill>
                  <a:schemeClr val="tx1"/>
                </a:solidFill>
              </a:rPr>
              <a:t> the </a:t>
            </a:r>
            <a:r>
              <a:rPr lang="it-IT" altLang="it-IT" sz="2000" i="1" dirty="0" err="1">
                <a:solidFill>
                  <a:schemeClr val="tx1"/>
                </a:solidFill>
              </a:rPr>
              <a:t>renewal</a:t>
            </a:r>
            <a:r>
              <a:rPr lang="it-IT" altLang="it-IT" sz="2000" i="1" dirty="0">
                <a:solidFill>
                  <a:schemeClr val="tx1"/>
                </a:solidFill>
              </a:rPr>
              <a:t> of the Erasmus agreement </a:t>
            </a:r>
            <a:r>
              <a:rPr lang="it-IT" altLang="it-IT" sz="2000" i="1" dirty="0" err="1">
                <a:solidFill>
                  <a:schemeClr val="tx1"/>
                </a:solidFill>
              </a:rPr>
              <a:t>is</a:t>
            </a:r>
            <a:r>
              <a:rPr lang="it-IT" altLang="it-IT" sz="2000" i="1" dirty="0">
                <a:solidFill>
                  <a:schemeClr val="tx1"/>
                </a:solidFill>
              </a:rPr>
              <a:t> </a:t>
            </a:r>
            <a:r>
              <a:rPr lang="it-IT" altLang="it-IT" sz="2000" i="1" dirty="0" err="1">
                <a:solidFill>
                  <a:schemeClr val="tx1"/>
                </a:solidFill>
              </a:rPr>
              <a:t>still</a:t>
            </a:r>
            <a:r>
              <a:rPr lang="it-IT" altLang="it-IT" sz="2000" i="1" dirty="0">
                <a:solidFill>
                  <a:schemeClr val="tx1"/>
                </a:solidFill>
              </a:rPr>
              <a:t> in progress, </a:t>
            </a:r>
            <a:r>
              <a:rPr lang="it-IT" altLang="it-IT" sz="2000" i="1" dirty="0" err="1">
                <a:solidFill>
                  <a:schemeClr val="tx1"/>
                </a:solidFill>
              </a:rPr>
              <a:t>but</a:t>
            </a:r>
            <a:r>
              <a:rPr lang="it-IT" altLang="it-IT" sz="2000" i="1" dirty="0">
                <a:solidFill>
                  <a:schemeClr val="tx1"/>
                </a:solidFill>
              </a:rPr>
              <a:t> </a:t>
            </a:r>
            <a:r>
              <a:rPr lang="it-IT" altLang="it-IT" sz="2000" i="1" dirty="0" err="1">
                <a:solidFill>
                  <a:schemeClr val="tx1"/>
                </a:solidFill>
              </a:rPr>
              <a:t>it</a:t>
            </a:r>
            <a:r>
              <a:rPr lang="it-IT" altLang="it-IT" sz="2000" i="1" dirty="0">
                <a:solidFill>
                  <a:schemeClr val="tx1"/>
                </a:solidFill>
              </a:rPr>
              <a:t> </a:t>
            </a:r>
            <a:r>
              <a:rPr lang="it-IT" altLang="it-IT" sz="2000" i="1" dirty="0" err="1">
                <a:solidFill>
                  <a:schemeClr val="tx1"/>
                </a:solidFill>
              </a:rPr>
              <a:t>is</a:t>
            </a:r>
            <a:r>
              <a:rPr lang="it-IT" altLang="it-IT" sz="2000" i="1" dirty="0">
                <a:solidFill>
                  <a:schemeClr val="tx1"/>
                </a:solidFill>
              </a:rPr>
              <a:t> </a:t>
            </a:r>
            <a:r>
              <a:rPr lang="it-IT" altLang="it-IT" sz="2000" i="1" dirty="0" err="1">
                <a:solidFill>
                  <a:schemeClr val="tx1"/>
                </a:solidFill>
              </a:rPr>
              <a:t>almost</a:t>
            </a:r>
            <a:r>
              <a:rPr lang="it-IT" altLang="it-IT" sz="2000" i="1" dirty="0">
                <a:solidFill>
                  <a:schemeClr val="tx1"/>
                </a:solidFill>
              </a:rPr>
              <a:t> </a:t>
            </a:r>
            <a:r>
              <a:rPr lang="it-IT" altLang="it-IT" sz="2000" i="1" dirty="0" err="1">
                <a:solidFill>
                  <a:schemeClr val="tx1"/>
                </a:solidFill>
              </a:rPr>
              <a:t>certain</a:t>
            </a:r>
            <a:r>
              <a:rPr lang="it-IT" altLang="it-IT" sz="2000" i="1" dirty="0">
                <a:solidFill>
                  <a:schemeClr val="tx1"/>
                </a:solidFill>
              </a:rPr>
              <a:t> </a:t>
            </a:r>
            <a:r>
              <a:rPr lang="it-IT" altLang="it-IT" sz="2000" i="1" dirty="0" err="1">
                <a:solidFill>
                  <a:schemeClr val="tx1"/>
                </a:solidFill>
              </a:rPr>
              <a:t>that</a:t>
            </a:r>
            <a:r>
              <a:rPr lang="it-IT" altLang="it-IT" sz="2000" i="1" dirty="0">
                <a:solidFill>
                  <a:schemeClr val="tx1"/>
                </a:solidFill>
              </a:rPr>
              <a:t> </a:t>
            </a:r>
            <a:r>
              <a:rPr lang="it-IT" altLang="it-IT" sz="2000" i="1" dirty="0" err="1">
                <a:solidFill>
                  <a:schemeClr val="tx1"/>
                </a:solidFill>
              </a:rPr>
              <a:t>they</a:t>
            </a:r>
            <a:r>
              <a:rPr lang="it-IT" altLang="it-IT" sz="2000" i="1" dirty="0">
                <a:solidFill>
                  <a:schemeClr val="tx1"/>
                </a:solidFill>
              </a:rPr>
              <a:t> </a:t>
            </a:r>
            <a:r>
              <a:rPr lang="it-IT" altLang="it-IT" sz="2000" i="1" dirty="0" err="1">
                <a:solidFill>
                  <a:schemeClr val="tx1"/>
                </a:solidFill>
              </a:rPr>
              <a:t>will</a:t>
            </a:r>
            <a:r>
              <a:rPr lang="it-IT" altLang="it-IT" sz="2000" i="1" dirty="0">
                <a:solidFill>
                  <a:schemeClr val="tx1"/>
                </a:solidFill>
              </a:rPr>
              <a:t> be </a:t>
            </a:r>
            <a:r>
              <a:rPr lang="it-IT" altLang="it-IT" sz="2000" i="1" dirty="0" err="1">
                <a:solidFill>
                  <a:schemeClr val="tx1"/>
                </a:solidFill>
              </a:rPr>
              <a:t>confirmed</a:t>
            </a:r>
            <a:r>
              <a:rPr lang="it-IT" altLang="it-IT" sz="2000" i="1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400050" y="414065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«FUTURE CAREER»</a:t>
            </a:r>
          </a:p>
        </p:txBody>
      </p:sp>
      <p:sp>
        <p:nvSpPr>
          <p:cNvPr id="11267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algn="just"/>
            <a:endParaRPr lang="it-IT" altLang="it-IT" sz="1800" dirty="0">
              <a:solidFill>
                <a:schemeClr val="tx1"/>
              </a:solidFill>
            </a:endParaRPr>
          </a:p>
          <a:p>
            <a:pPr algn="just"/>
            <a:endParaRPr lang="it-IT" altLang="it-IT" sz="1800" dirty="0">
              <a:solidFill>
                <a:schemeClr val="tx1"/>
              </a:solidFill>
            </a:endParaRPr>
          </a:p>
          <a:p>
            <a:pPr algn="l" eaLnBrk="1" hangingPunct="1"/>
            <a:endParaRPr lang="it-IT" altLang="it-IT" sz="1800" dirty="0">
              <a:solidFill>
                <a:schemeClr val="tx1"/>
              </a:solidFill>
            </a:endParaRPr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1703455801"/>
              </p:ext>
            </p:extLst>
          </p:nvPr>
        </p:nvGraphicFramePr>
        <p:xfrm>
          <a:off x="683568" y="1268760"/>
          <a:ext cx="7776864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269" name="CasellaDiTesto 2"/>
          <p:cNvSpPr txBox="1">
            <a:spLocks noChangeArrowheads="1"/>
          </p:cNvSpPr>
          <p:nvPr/>
        </p:nvSpPr>
        <p:spPr bwMode="auto">
          <a:xfrm>
            <a:off x="714376" y="2984265"/>
            <a:ext cx="7827318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 anchorCtr="0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sz="2000" dirty="0" err="1">
                <a:latin typeface="+mn-lt"/>
              </a:rPr>
              <a:t>Departure</a:t>
            </a:r>
            <a:r>
              <a:rPr lang="it-IT" altLang="it-IT" sz="2000" dirty="0">
                <a:latin typeface="+mn-lt"/>
              </a:rPr>
              <a:t> in the 2° </a:t>
            </a:r>
            <a:r>
              <a:rPr lang="it-IT" altLang="it-IT" sz="2000" dirty="0" err="1">
                <a:latin typeface="+mn-lt"/>
              </a:rPr>
              <a:t>semester</a:t>
            </a:r>
            <a:r>
              <a:rPr lang="it-IT" altLang="it-IT" sz="2000" dirty="0">
                <a:latin typeface="+mn-lt"/>
              </a:rPr>
              <a:t> LM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it-IT" altLang="it-IT" sz="2000" dirty="0">
              <a:latin typeface="+mn-lt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altLang="it-IT" sz="2000" dirty="0" err="1">
                <a:latin typeface="+mn-lt"/>
              </a:rPr>
              <a:t>Apply</a:t>
            </a:r>
            <a:r>
              <a:rPr lang="it-IT" altLang="it-IT" sz="2000" dirty="0">
                <a:latin typeface="+mn-lt"/>
              </a:rPr>
              <a:t> to </a:t>
            </a:r>
            <a:r>
              <a:rPr lang="it-IT" altLang="it-IT" sz="2000" dirty="0" err="1">
                <a:latin typeface="+mn-lt"/>
              </a:rPr>
              <a:t>exchanges</a:t>
            </a:r>
            <a:r>
              <a:rPr lang="it-IT" altLang="it-IT" sz="2000" dirty="0">
                <a:latin typeface="+mn-lt"/>
              </a:rPr>
              <a:t> </a:t>
            </a:r>
            <a:r>
              <a:rPr lang="it-IT" altLang="it-IT" sz="2000" dirty="0" err="1">
                <a:latin typeface="+mn-lt"/>
              </a:rPr>
              <a:t>available</a:t>
            </a:r>
            <a:r>
              <a:rPr lang="it-IT" altLang="it-IT" sz="2000" dirty="0">
                <a:latin typeface="+mn-lt"/>
              </a:rPr>
              <a:t> to the </a:t>
            </a:r>
            <a:r>
              <a:rPr lang="it-IT" altLang="it-IT" sz="2000" dirty="0" err="1">
                <a:latin typeface="+mn-lt"/>
              </a:rPr>
              <a:t>chosen</a:t>
            </a:r>
            <a:r>
              <a:rPr lang="it-IT" altLang="it-IT" sz="2000" dirty="0">
                <a:latin typeface="+mn-lt"/>
              </a:rPr>
              <a:t> </a:t>
            </a:r>
            <a:r>
              <a:rPr lang="it-IT" altLang="it-IT" sz="2000" dirty="0" err="1">
                <a:latin typeface="+mn-lt"/>
              </a:rPr>
              <a:t>Master’s</a:t>
            </a:r>
            <a:r>
              <a:rPr lang="it-IT" altLang="it-IT" sz="2000" dirty="0">
                <a:latin typeface="+mn-lt"/>
              </a:rPr>
              <a:t> </a:t>
            </a:r>
            <a:r>
              <a:rPr lang="it-IT" altLang="it-IT" sz="2000" dirty="0" err="1">
                <a:latin typeface="+mn-lt"/>
              </a:rPr>
              <a:t>program</a:t>
            </a:r>
            <a:r>
              <a:rPr lang="it-IT" altLang="it-IT" sz="2000" dirty="0">
                <a:latin typeface="+mn-lt"/>
              </a:rPr>
              <a:t> (LM)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it-IT" altLang="it-IT" sz="2000" dirty="0">
              <a:latin typeface="+mn-lt"/>
            </a:endParaRPr>
          </a:p>
          <a:p>
            <a:pPr marL="0" indent="0" algn="ctr">
              <a:lnSpc>
                <a:spcPct val="150000"/>
              </a:lnSpc>
            </a:pPr>
            <a:r>
              <a:rPr lang="it-IT" altLang="it-IT" sz="2000" i="1" dirty="0">
                <a:latin typeface="+mn-lt"/>
              </a:rPr>
              <a:t>Note: the </a:t>
            </a:r>
            <a:r>
              <a:rPr lang="it-IT" altLang="it-IT" sz="2000" i="1" dirty="0" err="1">
                <a:latin typeface="+mn-lt"/>
              </a:rPr>
              <a:t>student</a:t>
            </a:r>
            <a:r>
              <a:rPr lang="it-IT" altLang="it-IT" sz="2000" i="1" dirty="0">
                <a:latin typeface="+mn-lt"/>
              </a:rPr>
              <a:t> on </a:t>
            </a:r>
            <a:r>
              <a:rPr lang="it-IT" altLang="it-IT" sz="2000" i="1" dirty="0" err="1">
                <a:latin typeface="+mn-lt"/>
              </a:rPr>
              <a:t>mobility</a:t>
            </a:r>
            <a:r>
              <a:rPr lang="it-IT" altLang="it-IT" sz="2000" i="1" dirty="0">
                <a:latin typeface="+mn-lt"/>
              </a:rPr>
              <a:t> </a:t>
            </a:r>
            <a:r>
              <a:rPr lang="it-IT" altLang="it-IT" sz="2000" i="1" dirty="0" err="1">
                <a:latin typeface="+mn-lt"/>
              </a:rPr>
              <a:t>cannot</a:t>
            </a:r>
            <a:r>
              <a:rPr lang="it-IT" altLang="it-IT" sz="2000" i="1" dirty="0">
                <a:latin typeface="+mn-lt"/>
              </a:rPr>
              <a:t> </a:t>
            </a:r>
            <a:r>
              <a:rPr lang="it-IT" altLang="it-IT" sz="2000" i="1" dirty="0" err="1">
                <a:latin typeface="+mn-lt"/>
              </a:rPr>
              <a:t>obtain</a:t>
            </a:r>
            <a:r>
              <a:rPr lang="it-IT" altLang="it-IT" sz="2000" i="1" dirty="0">
                <a:latin typeface="+mn-lt"/>
              </a:rPr>
              <a:t> the </a:t>
            </a:r>
            <a:r>
              <a:rPr lang="it-IT" altLang="it-IT" sz="2000" i="1" dirty="0" err="1">
                <a:latin typeface="+mn-lt"/>
              </a:rPr>
              <a:t>final</a:t>
            </a:r>
            <a:r>
              <a:rPr lang="it-IT" altLang="it-IT" sz="2000" i="1" dirty="0">
                <a:latin typeface="+mn-lt"/>
              </a:rPr>
              <a:t> degree </a:t>
            </a:r>
            <a:r>
              <a:rPr lang="it-IT" altLang="it-IT" sz="2000" i="1" dirty="0" err="1">
                <a:latin typeface="+mn-lt"/>
              </a:rPr>
              <a:t>before</a:t>
            </a:r>
            <a:r>
              <a:rPr lang="it-IT" altLang="it-IT" sz="2000" i="1" dirty="0">
                <a:latin typeface="+mn-lt"/>
              </a:rPr>
              <a:t> the </a:t>
            </a:r>
            <a:r>
              <a:rPr lang="it-IT" altLang="it-IT" sz="2000" i="1" dirty="0" err="1">
                <a:latin typeface="+mn-lt"/>
              </a:rPr>
              <a:t>completion</a:t>
            </a:r>
            <a:r>
              <a:rPr lang="it-IT" altLang="it-IT" sz="2000" i="1" dirty="0">
                <a:latin typeface="+mn-lt"/>
              </a:rPr>
              <a:t> of the study </a:t>
            </a:r>
            <a:r>
              <a:rPr lang="it-IT" altLang="it-IT" sz="2000" i="1" dirty="0" err="1">
                <a:latin typeface="+mn-lt"/>
              </a:rPr>
              <a:t>period</a:t>
            </a:r>
            <a:r>
              <a:rPr lang="it-IT" altLang="it-IT" sz="2000" i="1" dirty="0">
                <a:latin typeface="+mn-lt"/>
              </a:rPr>
              <a:t> </a:t>
            </a:r>
            <a:r>
              <a:rPr lang="it-IT" altLang="it-IT" sz="2000" i="1" dirty="0" err="1">
                <a:latin typeface="+mn-lt"/>
              </a:rPr>
              <a:t>abroad</a:t>
            </a:r>
            <a:r>
              <a:rPr lang="it-IT" altLang="it-IT" sz="2000" i="1" dirty="0">
                <a:latin typeface="+mn-lt"/>
              </a:rPr>
              <a:t> and the </a:t>
            </a:r>
            <a:r>
              <a:rPr lang="it-IT" altLang="it-IT" sz="2000" i="1" dirty="0" err="1">
                <a:latin typeface="+mn-lt"/>
              </a:rPr>
              <a:t>recognition</a:t>
            </a:r>
            <a:r>
              <a:rPr lang="it-IT" altLang="it-IT" sz="2000" i="1" dirty="0">
                <a:latin typeface="+mn-lt"/>
              </a:rPr>
              <a:t> of the activities </a:t>
            </a:r>
            <a:r>
              <a:rPr lang="it-IT" altLang="it-IT" sz="2000" i="1" dirty="0" err="1">
                <a:latin typeface="+mn-lt"/>
              </a:rPr>
              <a:t>undertaken</a:t>
            </a:r>
            <a:r>
              <a:rPr lang="it-IT" altLang="it-IT" sz="2000" i="1" dirty="0">
                <a:latin typeface="+mn-lt"/>
              </a:rPr>
              <a:t>.</a:t>
            </a:r>
          </a:p>
          <a:p>
            <a:pPr>
              <a:buFont typeface="Wingdings" pitchFamily="2" charset="2"/>
              <a:buChar char="ü"/>
            </a:pP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6022640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software, Icona del computer&#10;&#10;Descrizione generata automaticamente">
            <a:extLst>
              <a:ext uri="{FF2B5EF4-FFF2-40B4-BE49-F238E27FC236}">
                <a16:creationId xmlns:a16="http://schemas.microsoft.com/office/drawing/2014/main" id="{FB22D975-77ED-D6B0-301C-01EEB1C5C4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48779"/>
            <a:ext cx="8320503" cy="396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826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</a:t>
            </a:r>
          </a:p>
        </p:txBody>
      </p:sp>
      <p:sp>
        <p:nvSpPr>
          <p:cNvPr id="3075" name="Segnaposto contenuto 2"/>
          <p:cNvSpPr>
            <a:spLocks noGrp="1"/>
          </p:cNvSpPr>
          <p:nvPr>
            <p:ph idx="1"/>
          </p:nvPr>
        </p:nvSpPr>
        <p:spPr>
          <a:xfrm>
            <a:off x="539204" y="1475656"/>
            <a:ext cx="8065591" cy="5302250"/>
          </a:xfrm>
        </p:spPr>
        <p:txBody>
          <a:bodyPr anchor="ctr"/>
          <a:lstStyle/>
          <a:p>
            <a:pPr marL="0" indent="0" algn="just" eaLnBrk="1" hangingPunct="1">
              <a:buFont typeface="Arial" pitchFamily="34" charset="0"/>
              <a:buNone/>
            </a:pPr>
            <a:r>
              <a:rPr lang="it-IT" altLang="it-IT" sz="2800" dirty="0"/>
              <a:t>The Erasmus+ Mobility for Studies  </a:t>
            </a:r>
            <a:r>
              <a:rPr lang="it-IT" altLang="it-IT" sz="2800" dirty="0" err="1"/>
              <a:t>progamme</a:t>
            </a:r>
            <a:r>
              <a:rPr lang="it-IT" altLang="it-IT" sz="2800" dirty="0"/>
              <a:t> </a:t>
            </a:r>
            <a:r>
              <a:rPr lang="it-IT" altLang="it-IT" sz="2800" dirty="0" err="1"/>
              <a:t>enables</a:t>
            </a:r>
            <a:r>
              <a:rPr lang="it-IT" altLang="it-IT" sz="2800" dirty="0"/>
              <a:t> students to </a:t>
            </a:r>
            <a:r>
              <a:rPr lang="it-IT" altLang="it-IT" sz="2800" dirty="0" err="1"/>
              <a:t>spend</a:t>
            </a:r>
            <a:r>
              <a:rPr lang="it-IT" altLang="it-IT" sz="2800" dirty="0"/>
              <a:t> a </a:t>
            </a:r>
            <a:r>
              <a:rPr lang="it-IT" altLang="it-IT" sz="2800" dirty="0" err="1"/>
              <a:t>period</a:t>
            </a:r>
            <a:r>
              <a:rPr lang="it-IT" altLang="it-IT" sz="2800" dirty="0"/>
              <a:t> of study at </a:t>
            </a:r>
            <a:r>
              <a:rPr lang="it-IT" altLang="it-IT" sz="2800" dirty="0" err="1"/>
              <a:t>another</a:t>
            </a:r>
            <a:r>
              <a:rPr lang="it-IT" altLang="it-IT" sz="2800" dirty="0"/>
              <a:t> </a:t>
            </a:r>
            <a:r>
              <a:rPr lang="it-IT" altLang="it-IT" sz="2800" dirty="0" err="1"/>
              <a:t>university</a:t>
            </a:r>
            <a:r>
              <a:rPr lang="it-IT" altLang="it-IT" sz="2800" dirty="0"/>
              <a:t> </a:t>
            </a:r>
            <a:r>
              <a:rPr lang="it-IT" altLang="it-IT" sz="2800" dirty="0" err="1"/>
              <a:t>that</a:t>
            </a:r>
            <a:r>
              <a:rPr lang="it-IT" altLang="it-IT" sz="2800" dirty="0"/>
              <a:t> </a:t>
            </a:r>
            <a:r>
              <a:rPr lang="it-IT" altLang="it-IT" sz="2800" dirty="0" err="1"/>
              <a:t>has</a:t>
            </a:r>
            <a:r>
              <a:rPr lang="it-IT" altLang="it-IT" sz="2800" dirty="0"/>
              <a:t> </a:t>
            </a:r>
            <a:r>
              <a:rPr lang="it-IT" altLang="it-IT" sz="2800" dirty="0" err="1"/>
              <a:t>entered</a:t>
            </a:r>
            <a:r>
              <a:rPr lang="it-IT" altLang="it-IT" sz="2800" dirty="0"/>
              <a:t> </a:t>
            </a:r>
            <a:r>
              <a:rPr lang="it-IT" altLang="it-IT" sz="2800" dirty="0" err="1"/>
              <a:t>into</a:t>
            </a:r>
            <a:r>
              <a:rPr lang="it-IT" altLang="it-IT" sz="2800" dirty="0"/>
              <a:t> an agreement with the University of Bologna. Students are </a:t>
            </a:r>
            <a:r>
              <a:rPr lang="it-IT" altLang="it-IT" sz="2800" dirty="0" err="1"/>
              <a:t>guaranteed</a:t>
            </a:r>
            <a:r>
              <a:rPr lang="it-IT" altLang="it-IT" sz="2800" dirty="0"/>
              <a:t> full </a:t>
            </a:r>
            <a:r>
              <a:rPr lang="it-IT" altLang="it-IT" sz="2800" dirty="0" err="1"/>
              <a:t>recognition</a:t>
            </a:r>
            <a:r>
              <a:rPr lang="it-IT" altLang="it-IT" sz="2800" dirty="0"/>
              <a:t> of the learning activities </a:t>
            </a:r>
            <a:r>
              <a:rPr lang="it-IT" altLang="it-IT" sz="2800" dirty="0" err="1"/>
              <a:t>completed</a:t>
            </a:r>
            <a:r>
              <a:rPr lang="it-IT" altLang="it-IT" sz="2800" dirty="0"/>
              <a:t> </a:t>
            </a:r>
            <a:r>
              <a:rPr lang="it-IT" altLang="it-IT" sz="2800" dirty="0" err="1"/>
              <a:t>abroad</a:t>
            </a:r>
            <a:r>
              <a:rPr lang="it-IT" altLang="it-IT" sz="2800" dirty="0"/>
              <a:t>, on the </a:t>
            </a:r>
            <a:r>
              <a:rPr lang="it-IT" altLang="it-IT" sz="2800" dirty="0" err="1"/>
              <a:t>condition</a:t>
            </a:r>
            <a:r>
              <a:rPr lang="it-IT" altLang="it-IT" sz="2800" dirty="0"/>
              <a:t> </a:t>
            </a:r>
            <a:r>
              <a:rPr lang="it-IT" altLang="it-IT" sz="2800" dirty="0" err="1"/>
              <a:t>that</a:t>
            </a:r>
            <a:r>
              <a:rPr lang="it-IT" altLang="it-IT" sz="2800" dirty="0"/>
              <a:t> </a:t>
            </a:r>
            <a:r>
              <a:rPr lang="it-IT" altLang="it-IT" sz="2800" dirty="0" err="1"/>
              <a:t>they</a:t>
            </a:r>
            <a:r>
              <a:rPr lang="it-IT" altLang="it-IT" sz="2800" dirty="0"/>
              <a:t> </a:t>
            </a:r>
            <a:r>
              <a:rPr lang="it-IT" altLang="it-IT" sz="2800" dirty="0" err="1"/>
              <a:t>were</a:t>
            </a:r>
            <a:r>
              <a:rPr lang="it-IT" altLang="it-IT" sz="2800" dirty="0"/>
              <a:t> </a:t>
            </a:r>
            <a:r>
              <a:rPr lang="it-IT" altLang="it-IT" sz="2800" dirty="0" err="1"/>
              <a:t>approved</a:t>
            </a:r>
            <a:r>
              <a:rPr lang="it-IT" altLang="it-IT" sz="2800" dirty="0"/>
              <a:t> in </a:t>
            </a:r>
            <a:r>
              <a:rPr lang="it-IT" altLang="it-IT" sz="2800" dirty="0" err="1"/>
              <a:t>advance</a:t>
            </a:r>
            <a:r>
              <a:rPr lang="it-IT" altLang="it-IT" sz="2800" dirty="0"/>
              <a:t> by the Degree </a:t>
            </a:r>
            <a:r>
              <a:rPr lang="it-IT" altLang="it-IT" sz="2800" dirty="0" err="1"/>
              <a:t>Programme</a:t>
            </a:r>
            <a:r>
              <a:rPr lang="it-IT" altLang="it-IT" sz="2800" dirty="0"/>
              <a:t> Board. </a:t>
            </a:r>
            <a:r>
              <a:rPr lang="it-IT" altLang="it-IT" sz="2800" dirty="0" err="1"/>
              <a:t>Moreover</a:t>
            </a:r>
            <a:r>
              <a:rPr lang="it-IT" altLang="it-IT" sz="2800" dirty="0"/>
              <a:t>, students do </a:t>
            </a:r>
            <a:r>
              <a:rPr lang="it-IT" altLang="it-IT" sz="2800" dirty="0" err="1"/>
              <a:t>not</a:t>
            </a:r>
            <a:r>
              <a:rPr lang="it-IT" altLang="it-IT" sz="2800" dirty="0"/>
              <a:t> </a:t>
            </a:r>
            <a:r>
              <a:rPr lang="it-IT" altLang="it-IT" sz="2800" dirty="0" err="1"/>
              <a:t>have</a:t>
            </a:r>
            <a:r>
              <a:rPr lang="it-IT" altLang="it-IT" sz="2800" dirty="0"/>
              <a:t> to </a:t>
            </a:r>
            <a:r>
              <a:rPr lang="it-IT" altLang="it-IT" sz="2800" dirty="0" err="1"/>
              <a:t>pay</a:t>
            </a:r>
            <a:r>
              <a:rPr lang="it-IT" altLang="it-IT" sz="2800" dirty="0"/>
              <a:t> </a:t>
            </a:r>
            <a:r>
              <a:rPr lang="it-IT" altLang="it-IT" sz="2800" dirty="0" err="1"/>
              <a:t>any</a:t>
            </a:r>
            <a:r>
              <a:rPr lang="it-IT" altLang="it-IT" sz="2800" dirty="0"/>
              <a:t> </a:t>
            </a:r>
            <a:r>
              <a:rPr lang="it-IT" altLang="it-IT" sz="2800" dirty="0" err="1"/>
              <a:t>additional</a:t>
            </a:r>
            <a:r>
              <a:rPr lang="it-IT" altLang="it-IT" sz="2800" dirty="0"/>
              <a:t> </a:t>
            </a:r>
            <a:r>
              <a:rPr lang="it-IT" altLang="it-IT" sz="2800" dirty="0" err="1"/>
              <a:t>enrollment</a:t>
            </a:r>
            <a:r>
              <a:rPr lang="it-IT" altLang="it-IT" sz="2800" dirty="0"/>
              <a:t> </a:t>
            </a:r>
            <a:r>
              <a:rPr lang="it-IT" altLang="it-IT" sz="2800" dirty="0" err="1"/>
              <a:t>fees</a:t>
            </a:r>
            <a:r>
              <a:rPr lang="it-IT" altLang="it-IT" sz="2800" dirty="0"/>
              <a:t> at the </a:t>
            </a:r>
            <a:r>
              <a:rPr lang="it-IT" altLang="it-IT" sz="2800" dirty="0" err="1"/>
              <a:t>host</a:t>
            </a:r>
            <a:r>
              <a:rPr lang="it-IT" altLang="it-IT" sz="2800" dirty="0"/>
              <a:t> institute and </a:t>
            </a:r>
            <a:r>
              <a:rPr lang="it-IT" altLang="it-IT" sz="2800" dirty="0" err="1"/>
              <a:t>they</a:t>
            </a:r>
            <a:r>
              <a:rPr lang="it-IT" altLang="it-IT" sz="2800" dirty="0"/>
              <a:t> </a:t>
            </a:r>
            <a:r>
              <a:rPr lang="it-IT" altLang="it-IT" sz="2800" dirty="0" err="1"/>
              <a:t>will</a:t>
            </a:r>
            <a:r>
              <a:rPr lang="it-IT" altLang="it-IT" sz="2800" dirty="0"/>
              <a:t> </a:t>
            </a:r>
            <a:r>
              <a:rPr lang="it-IT" altLang="it-IT" sz="2800" dirty="0" err="1"/>
              <a:t>receive</a:t>
            </a:r>
            <a:r>
              <a:rPr lang="it-IT" altLang="it-IT" sz="2800" dirty="0"/>
              <a:t> a </a:t>
            </a:r>
            <a:r>
              <a:rPr lang="it-IT" altLang="it-IT" sz="2800" dirty="0" err="1"/>
              <a:t>financial</a:t>
            </a:r>
            <a:r>
              <a:rPr lang="it-IT" altLang="it-IT" sz="2800" dirty="0"/>
              <a:t> </a:t>
            </a:r>
            <a:r>
              <a:rPr lang="it-IT" altLang="it-IT" sz="2800" dirty="0" err="1"/>
              <a:t>grant</a:t>
            </a:r>
            <a:r>
              <a:rPr lang="it-IT" altLang="it-IT" sz="2800" dirty="0"/>
              <a:t> to support </a:t>
            </a:r>
            <a:r>
              <a:rPr lang="it-IT" altLang="it-IT" sz="2800" dirty="0" err="1"/>
              <a:t>their</a:t>
            </a:r>
            <a:r>
              <a:rPr lang="it-IT" altLang="it-IT" sz="2800" dirty="0"/>
              <a:t> </a:t>
            </a:r>
            <a:r>
              <a:rPr lang="it-IT" altLang="it-IT" sz="2800" dirty="0" err="1"/>
              <a:t>mobility</a:t>
            </a:r>
            <a:r>
              <a:rPr lang="it-IT" altLang="it-IT" sz="2800" dirty="0"/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testo, schermata, software, Pagina Web&#10;&#10;Descrizione generata automaticamente">
            <a:extLst>
              <a:ext uri="{FF2B5EF4-FFF2-40B4-BE49-F238E27FC236}">
                <a16:creationId xmlns:a16="http://schemas.microsoft.com/office/drawing/2014/main" id="{3A5EB8C8-4D28-922D-55AD-7FA8DEFACE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62" y="1396226"/>
            <a:ext cx="8762275" cy="4065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952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557212" y="414338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APPLYING</a:t>
            </a:r>
          </a:p>
        </p:txBody>
      </p:sp>
      <p:sp>
        <p:nvSpPr>
          <p:cNvPr id="16387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Read the call and </a:t>
            </a:r>
            <a:r>
              <a:rPr lang="it-IT" altLang="it-IT" sz="2000" dirty="0" err="1">
                <a:solidFill>
                  <a:schemeClr val="tx1"/>
                </a:solidFill>
              </a:rPr>
              <a:t>verify</a:t>
            </a:r>
            <a:r>
              <a:rPr lang="it-IT" altLang="it-IT" sz="2000" dirty="0">
                <a:solidFill>
                  <a:schemeClr val="tx1"/>
                </a:solidFill>
              </a:rPr>
              <a:t> the </a:t>
            </a:r>
            <a:r>
              <a:rPr lang="it-IT" altLang="it-IT" sz="2000" dirty="0" err="1">
                <a:solidFill>
                  <a:schemeClr val="tx1"/>
                </a:solidFill>
              </a:rPr>
              <a:t>required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requirements</a:t>
            </a:r>
            <a:endParaRPr lang="it-IT" altLang="it-IT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000" dirty="0" err="1">
                <a:solidFill>
                  <a:schemeClr val="tx1"/>
                </a:solidFill>
              </a:rPr>
              <a:t>Register</a:t>
            </a:r>
            <a:r>
              <a:rPr lang="it-IT" altLang="it-IT" sz="2000" dirty="0">
                <a:solidFill>
                  <a:schemeClr val="tx1"/>
                </a:solidFill>
              </a:rPr>
              <a:t> for the CLA </a:t>
            </a:r>
            <a:r>
              <a:rPr lang="it-IT" altLang="it-IT" sz="2000" dirty="0" err="1">
                <a:solidFill>
                  <a:schemeClr val="tx1"/>
                </a:solidFill>
              </a:rPr>
              <a:t>language</a:t>
            </a:r>
            <a:r>
              <a:rPr lang="it-IT" altLang="it-IT" sz="2000" dirty="0">
                <a:solidFill>
                  <a:schemeClr val="tx1"/>
                </a:solidFill>
              </a:rPr>
              <a:t> test*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b="1" dirty="0">
                <a:solidFill>
                  <a:schemeClr val="tx1"/>
                </a:solidFill>
              </a:rPr>
              <a:t>Interview with the </a:t>
            </a:r>
            <a:r>
              <a:rPr lang="it-IT" altLang="it-IT" sz="2000" b="1" dirty="0" err="1">
                <a:solidFill>
                  <a:schemeClr val="tx1"/>
                </a:solidFill>
              </a:rPr>
              <a:t>proposing</a:t>
            </a:r>
            <a:r>
              <a:rPr lang="it-IT" altLang="it-IT" sz="2000" b="1" dirty="0">
                <a:solidFill>
                  <a:schemeClr val="tx1"/>
                </a:solidFill>
              </a:rPr>
              <a:t> professor*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 err="1">
                <a:solidFill>
                  <a:schemeClr val="tx1"/>
                </a:solidFill>
              </a:rPr>
              <a:t>Verify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any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language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requirements</a:t>
            </a:r>
            <a:r>
              <a:rPr lang="it-IT" altLang="it-IT" sz="2000" dirty="0">
                <a:solidFill>
                  <a:schemeClr val="tx1"/>
                </a:solidFill>
              </a:rPr>
              <a:t> set by the partner </a:t>
            </a:r>
            <a:r>
              <a:rPr lang="it-IT" altLang="it-IT" sz="2000" dirty="0" err="1">
                <a:solidFill>
                  <a:schemeClr val="tx1"/>
                </a:solidFill>
              </a:rPr>
              <a:t>university</a:t>
            </a:r>
            <a:r>
              <a:rPr lang="it-IT" altLang="it-IT" sz="2000" dirty="0">
                <a:solidFill>
                  <a:schemeClr val="tx1"/>
                </a:solidFill>
              </a:rPr>
              <a:t> for Erasmus incoming/</a:t>
            </a:r>
            <a:r>
              <a:rPr lang="it-IT" altLang="it-IT" sz="2000" i="1" dirty="0" err="1">
                <a:solidFill>
                  <a:schemeClr val="tx1"/>
                </a:solidFill>
              </a:rPr>
              <a:t>exchange</a:t>
            </a:r>
            <a:r>
              <a:rPr lang="it-IT" altLang="it-IT" sz="2000" i="1" dirty="0">
                <a:solidFill>
                  <a:schemeClr val="tx1"/>
                </a:solidFill>
              </a:rPr>
              <a:t> students </a:t>
            </a:r>
            <a:r>
              <a:rPr lang="it-IT" altLang="it-IT" sz="2000" dirty="0">
                <a:solidFill>
                  <a:schemeClr val="tx1"/>
                </a:solidFill>
              </a:rPr>
              <a:t>and the deadlines for the </a:t>
            </a:r>
            <a:r>
              <a:rPr lang="it-IT" altLang="it-IT" sz="2000" i="1" dirty="0" err="1">
                <a:solidFill>
                  <a:schemeClr val="tx1"/>
                </a:solidFill>
              </a:rPr>
              <a:t>application</a:t>
            </a:r>
            <a:r>
              <a:rPr lang="it-IT" altLang="it-IT" sz="2000" i="1" dirty="0">
                <a:solidFill>
                  <a:schemeClr val="tx1"/>
                </a:solidFill>
              </a:rPr>
              <a:t> procedure </a:t>
            </a:r>
            <a:r>
              <a:rPr lang="it-IT" altLang="it-IT" sz="2000" dirty="0">
                <a:solidFill>
                  <a:schemeClr val="tx1"/>
                </a:solidFill>
              </a:rPr>
              <a:t>(</a:t>
            </a:r>
            <a:r>
              <a:rPr lang="it-IT" altLang="it-IT" sz="2000" dirty="0" err="1">
                <a:solidFill>
                  <a:schemeClr val="tx1"/>
                </a:solidFill>
              </a:rPr>
              <a:t>host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university</a:t>
            </a:r>
            <a:r>
              <a:rPr lang="it-IT" altLang="it-IT" sz="2000" dirty="0">
                <a:solidFill>
                  <a:schemeClr val="tx1"/>
                </a:solidFill>
              </a:rPr>
              <a:t> website; International Relations Office)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Check the </a:t>
            </a:r>
            <a:r>
              <a:rPr lang="it-IT" altLang="it-IT" sz="2000" dirty="0" err="1">
                <a:solidFill>
                  <a:schemeClr val="tx1"/>
                </a:solidFill>
              </a:rPr>
              <a:t>courses</a:t>
            </a:r>
            <a:r>
              <a:rPr lang="it-IT" altLang="it-IT" sz="2000" dirty="0">
                <a:solidFill>
                  <a:schemeClr val="tx1"/>
                </a:solidFill>
              </a:rPr>
              <a:t> at the </a:t>
            </a:r>
            <a:r>
              <a:rPr lang="it-IT" altLang="it-IT" sz="2000" dirty="0" err="1">
                <a:solidFill>
                  <a:schemeClr val="tx1"/>
                </a:solidFill>
              </a:rPr>
              <a:t>host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university</a:t>
            </a:r>
            <a:endParaRPr lang="it-IT" altLang="it-IT" sz="2000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i="1" dirty="0">
                <a:solidFill>
                  <a:schemeClr val="tx1"/>
                </a:solidFill>
              </a:rPr>
              <a:t>e.g.: are </a:t>
            </a:r>
            <a:r>
              <a:rPr lang="it-IT" altLang="it-IT" sz="2000" i="1" dirty="0" err="1">
                <a:solidFill>
                  <a:schemeClr val="tx1"/>
                </a:solidFill>
              </a:rPr>
              <a:t>there</a:t>
            </a:r>
            <a:r>
              <a:rPr lang="it-IT" altLang="it-IT" sz="2000" i="1" dirty="0">
                <a:solidFill>
                  <a:schemeClr val="tx1"/>
                </a:solidFill>
              </a:rPr>
              <a:t> for Erasmus students in English (Northern Europe, Eastern Europe)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i="1" dirty="0">
                <a:solidFill>
                  <a:schemeClr val="tx1"/>
                </a:solidFill>
              </a:rPr>
              <a:t>Courses restricted to Erasmus </a:t>
            </a:r>
            <a:r>
              <a:rPr lang="it-IT" altLang="it-IT" sz="2000" i="1" dirty="0" err="1">
                <a:solidFill>
                  <a:schemeClr val="tx1"/>
                </a:solidFill>
              </a:rPr>
              <a:t>students</a:t>
            </a:r>
            <a:r>
              <a:rPr lang="it-IT" altLang="it-IT" sz="2000" i="1" dirty="0">
                <a:solidFill>
                  <a:schemeClr val="tx1"/>
                </a:solidFill>
              </a:rPr>
              <a:t>, etc.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Visa and residence </a:t>
            </a:r>
            <a:r>
              <a:rPr lang="it-IT" altLang="it-IT" sz="2000" dirty="0" err="1">
                <a:solidFill>
                  <a:schemeClr val="tx1"/>
                </a:solidFill>
              </a:rPr>
              <a:t>permit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procedures</a:t>
            </a:r>
            <a:r>
              <a:rPr lang="it-IT" altLang="it-IT" sz="2000" dirty="0">
                <a:solidFill>
                  <a:schemeClr val="tx1"/>
                </a:solidFill>
              </a:rPr>
              <a:t> in the </a:t>
            </a:r>
            <a:r>
              <a:rPr lang="it-IT" altLang="it-IT" sz="2000" dirty="0" err="1">
                <a:solidFill>
                  <a:schemeClr val="tx1"/>
                </a:solidFill>
              </a:rPr>
              <a:t>foreign</a:t>
            </a:r>
            <a:r>
              <a:rPr lang="it-IT" altLang="it-IT" sz="2000" dirty="0">
                <a:solidFill>
                  <a:schemeClr val="tx1"/>
                </a:solidFill>
              </a:rPr>
              <a:t> country.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485774" y="414338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DOCUMENTS TO ATTACH</a:t>
            </a:r>
          </a:p>
        </p:txBody>
      </p:sp>
      <p:sp>
        <p:nvSpPr>
          <p:cNvPr id="16387" name="Sottotitolo 2"/>
          <p:cNvSpPr>
            <a:spLocks noGrp="1"/>
          </p:cNvSpPr>
          <p:nvPr>
            <p:ph type="subTitle" idx="1"/>
          </p:nvPr>
        </p:nvSpPr>
        <p:spPr>
          <a:xfrm>
            <a:off x="571500" y="1557338"/>
            <a:ext cx="7858125" cy="4967287"/>
          </a:xfrm>
        </p:spPr>
        <p:txBody>
          <a:bodyPr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Study plan = list of </a:t>
            </a:r>
            <a:r>
              <a:rPr lang="it-IT" altLang="it-IT" sz="2000" dirty="0" err="1">
                <a:solidFill>
                  <a:schemeClr val="tx1"/>
                </a:solidFill>
              </a:rPr>
              <a:t>courses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identifies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at</a:t>
            </a:r>
            <a:r>
              <a:rPr lang="it-IT" altLang="it-IT" sz="2000" dirty="0">
                <a:solidFill>
                  <a:schemeClr val="tx1"/>
                </a:solidFill>
              </a:rPr>
              <a:t> the </a:t>
            </a:r>
            <a:r>
              <a:rPr lang="it-IT" altLang="it-IT" sz="2000" dirty="0" err="1">
                <a:solidFill>
                  <a:schemeClr val="tx1"/>
                </a:solidFill>
              </a:rPr>
              <a:t>host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university</a:t>
            </a:r>
            <a:r>
              <a:rPr lang="it-IT" altLang="it-IT" sz="2000" dirty="0">
                <a:solidFill>
                  <a:schemeClr val="tx1"/>
                </a:solidFill>
              </a:rPr>
              <a:t> (</a:t>
            </a:r>
            <a:r>
              <a:rPr lang="it-IT" altLang="it-IT" sz="2000" dirty="0" err="1">
                <a:solidFill>
                  <a:schemeClr val="tx1"/>
                </a:solidFill>
              </a:rPr>
              <a:t>not</a:t>
            </a:r>
            <a:r>
              <a:rPr lang="it-IT" altLang="it-IT" sz="2000" dirty="0">
                <a:solidFill>
                  <a:schemeClr val="tx1"/>
                </a:solidFill>
              </a:rPr>
              <a:t> definitive, </a:t>
            </a:r>
            <a:r>
              <a:rPr lang="it-IT" altLang="it-IT" sz="2000" dirty="0" err="1">
                <a:solidFill>
                  <a:schemeClr val="tx1"/>
                </a:solidFill>
              </a:rPr>
              <a:t>as</a:t>
            </a:r>
            <a:r>
              <a:rPr lang="it-IT" altLang="it-IT" sz="2000" dirty="0">
                <a:solidFill>
                  <a:schemeClr val="tx1"/>
                </a:solidFill>
              </a:rPr>
              <a:t> the </a:t>
            </a:r>
            <a:r>
              <a:rPr lang="it-IT" altLang="it-IT" sz="2000" dirty="0" err="1">
                <a:solidFill>
                  <a:schemeClr val="tx1"/>
                </a:solidFill>
              </a:rPr>
              <a:t>final</a:t>
            </a:r>
            <a:r>
              <a:rPr lang="it-IT" altLang="it-IT" sz="2000" dirty="0">
                <a:solidFill>
                  <a:schemeClr val="tx1"/>
                </a:solidFill>
              </a:rPr>
              <a:t> list </a:t>
            </a:r>
            <a:r>
              <a:rPr lang="it-IT" altLang="it-IT" sz="2000" dirty="0" err="1">
                <a:solidFill>
                  <a:schemeClr val="tx1"/>
                </a:solidFill>
              </a:rPr>
              <a:t>will</a:t>
            </a:r>
            <a:r>
              <a:rPr lang="it-IT" altLang="it-IT" sz="2000" dirty="0">
                <a:solidFill>
                  <a:schemeClr val="tx1"/>
                </a:solidFill>
              </a:rPr>
              <a:t> be </a:t>
            </a:r>
            <a:r>
              <a:rPr lang="it-IT" altLang="it-IT" sz="2000" dirty="0" err="1">
                <a:solidFill>
                  <a:schemeClr val="tx1"/>
                </a:solidFill>
              </a:rPr>
              <a:t>included</a:t>
            </a:r>
            <a:r>
              <a:rPr lang="it-IT" altLang="it-IT" sz="2000" dirty="0">
                <a:solidFill>
                  <a:schemeClr val="tx1"/>
                </a:solidFill>
              </a:rPr>
              <a:t> in the Learning Agreement in a </a:t>
            </a:r>
            <a:r>
              <a:rPr lang="it-IT" altLang="it-IT" sz="2000" dirty="0" err="1">
                <a:solidFill>
                  <a:schemeClr val="tx1"/>
                </a:solidFill>
              </a:rPr>
              <a:t>few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months</a:t>
            </a:r>
            <a:r>
              <a:rPr lang="it-IT" altLang="it-IT" sz="2000" dirty="0">
                <a:solidFill>
                  <a:schemeClr val="tx1"/>
                </a:solidFill>
              </a:rPr>
              <a:t>) + </a:t>
            </a:r>
            <a:r>
              <a:rPr lang="it-IT" altLang="it-IT" sz="2000" dirty="0" err="1">
                <a:solidFill>
                  <a:schemeClr val="tx1"/>
                </a:solidFill>
              </a:rPr>
              <a:t>academic</a:t>
            </a:r>
            <a:r>
              <a:rPr lang="it-IT" altLang="it-IT" sz="2000" dirty="0">
                <a:solidFill>
                  <a:schemeClr val="tx1"/>
                </a:solidFill>
              </a:rPr>
              <a:t> and cultural </a:t>
            </a:r>
            <a:r>
              <a:rPr lang="it-IT" altLang="it-IT" sz="2000" dirty="0" err="1">
                <a:solidFill>
                  <a:schemeClr val="tx1"/>
                </a:solidFill>
              </a:rPr>
              <a:t>motivations</a:t>
            </a:r>
            <a:r>
              <a:rPr lang="it-IT" altLang="it-IT" sz="2000" dirty="0">
                <a:solidFill>
                  <a:schemeClr val="tx1"/>
                </a:solidFill>
              </a:rPr>
              <a:t> + </a:t>
            </a:r>
            <a:r>
              <a:rPr lang="it-IT" altLang="it-IT" sz="2000" dirty="0" err="1">
                <a:solidFill>
                  <a:schemeClr val="tx1"/>
                </a:solidFill>
              </a:rPr>
              <a:t>any</a:t>
            </a:r>
            <a:r>
              <a:rPr lang="it-IT" altLang="it-IT" sz="2000" dirty="0">
                <a:solidFill>
                  <a:schemeClr val="tx1"/>
                </a:solidFill>
              </a:rPr>
              <a:t> study/work </a:t>
            </a:r>
            <a:r>
              <a:rPr lang="it-IT" altLang="it-IT" sz="2000" dirty="0" err="1">
                <a:solidFill>
                  <a:schemeClr val="tx1"/>
                </a:solidFill>
              </a:rPr>
              <a:t>experiences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abroad</a:t>
            </a:r>
            <a:endParaRPr lang="it-IT" altLang="it-IT" sz="2000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Language certificate (</a:t>
            </a:r>
            <a:r>
              <a:rPr lang="it-IT" altLang="it-IT" sz="2000" dirty="0" err="1">
                <a:solidFill>
                  <a:schemeClr val="tx1"/>
                </a:solidFill>
              </a:rPr>
              <a:t>if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possessed</a:t>
            </a:r>
            <a:r>
              <a:rPr lang="it-IT" altLang="it-IT" sz="2000" dirty="0">
                <a:solidFill>
                  <a:schemeClr val="tx1"/>
                </a:solidFill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Certificates </a:t>
            </a:r>
            <a:r>
              <a:rPr lang="it-IT" altLang="it-IT" sz="2000" dirty="0" err="1">
                <a:solidFill>
                  <a:schemeClr val="tx1"/>
                </a:solidFill>
              </a:rPr>
              <a:t>related</a:t>
            </a:r>
            <a:r>
              <a:rPr lang="it-IT" altLang="it-IT" sz="2000" dirty="0">
                <a:solidFill>
                  <a:schemeClr val="tx1"/>
                </a:solidFill>
              </a:rPr>
              <a:t> to </a:t>
            </a:r>
            <a:r>
              <a:rPr lang="it-IT" altLang="it-IT" sz="2000" dirty="0" err="1">
                <a:solidFill>
                  <a:schemeClr val="tx1"/>
                </a:solidFill>
              </a:rPr>
              <a:t>experiences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abroad</a:t>
            </a:r>
            <a:r>
              <a:rPr lang="it-IT" altLang="it-IT" sz="2000" dirty="0">
                <a:solidFill>
                  <a:schemeClr val="tx1"/>
                </a:solidFill>
              </a:rPr>
              <a:t> (</a:t>
            </a:r>
            <a:r>
              <a:rPr lang="it-IT" altLang="it-IT" sz="2000" dirty="0" err="1">
                <a:solidFill>
                  <a:schemeClr val="tx1"/>
                </a:solidFill>
              </a:rPr>
              <a:t>if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any</a:t>
            </a:r>
            <a:r>
              <a:rPr lang="it-IT" altLang="it-IT" sz="2000" dirty="0">
                <a:solidFill>
                  <a:schemeClr val="tx1"/>
                </a:solidFill>
              </a:rPr>
              <a:t>) or </a:t>
            </a:r>
            <a:r>
              <a:rPr lang="it-IT" altLang="it-IT" sz="2000" dirty="0" err="1">
                <a:solidFill>
                  <a:schemeClr val="tx1"/>
                </a:solidFill>
              </a:rPr>
              <a:t>additional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language</a:t>
            </a:r>
            <a:r>
              <a:rPr lang="it-IT" altLang="it-IT" sz="2000" dirty="0">
                <a:solidFill>
                  <a:schemeClr val="tx1"/>
                </a:solidFill>
              </a:rPr>
              <a:t> skills </a:t>
            </a:r>
            <a:r>
              <a:rPr lang="it-IT" altLang="it-IT" sz="2000" dirty="0" err="1">
                <a:solidFill>
                  <a:schemeClr val="tx1"/>
                </a:solidFill>
              </a:rPr>
              <a:t>that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you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wish</a:t>
            </a:r>
            <a:r>
              <a:rPr lang="it-IT" altLang="it-IT" sz="2000" dirty="0">
                <a:solidFill>
                  <a:schemeClr val="tx1"/>
                </a:solidFill>
              </a:rPr>
              <a:t> to </a:t>
            </a:r>
            <a:r>
              <a:rPr lang="it-IT" altLang="it-IT" sz="2000" dirty="0" err="1">
                <a:solidFill>
                  <a:schemeClr val="tx1"/>
                </a:solidFill>
              </a:rPr>
              <a:t>present</a:t>
            </a:r>
            <a:r>
              <a:rPr lang="it-IT" altLang="it-IT" sz="2000" dirty="0">
                <a:solidFill>
                  <a:schemeClr val="tx1"/>
                </a:solidFill>
              </a:rPr>
              <a:t> to the professor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000" dirty="0">
                <a:solidFill>
                  <a:schemeClr val="tx1"/>
                </a:solidFill>
              </a:rPr>
              <a:t>Self-</a:t>
            </a:r>
            <a:r>
              <a:rPr lang="it-IT" altLang="it-IT" sz="2000" dirty="0" err="1">
                <a:solidFill>
                  <a:schemeClr val="tx1"/>
                </a:solidFill>
              </a:rPr>
              <a:t>certification</a:t>
            </a:r>
            <a:r>
              <a:rPr lang="it-IT" altLang="it-IT" sz="2000" dirty="0">
                <a:solidFill>
                  <a:schemeClr val="tx1"/>
                </a:solidFill>
              </a:rPr>
              <a:t> of </a:t>
            </a:r>
            <a:r>
              <a:rPr lang="it-IT" altLang="it-IT" sz="2000" dirty="0" err="1">
                <a:solidFill>
                  <a:schemeClr val="tx1"/>
                </a:solidFill>
              </a:rPr>
              <a:t>previous</a:t>
            </a:r>
            <a:r>
              <a:rPr lang="it-IT" altLang="it-IT" sz="2000" dirty="0">
                <a:solidFill>
                  <a:schemeClr val="tx1"/>
                </a:solidFill>
              </a:rPr>
              <a:t> studies (</a:t>
            </a:r>
            <a:r>
              <a:rPr lang="it-IT" altLang="it-IT" sz="2000" dirty="0" err="1">
                <a:solidFill>
                  <a:schemeClr val="tx1"/>
                </a:solidFill>
              </a:rPr>
              <a:t>only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if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completed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at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another</a:t>
            </a:r>
            <a:r>
              <a:rPr lang="it-IT" altLang="it-IT" sz="2000" dirty="0">
                <a:solidFill>
                  <a:schemeClr val="tx1"/>
                </a:solidFill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</a:rPr>
              <a:t>university</a:t>
            </a:r>
            <a:r>
              <a:rPr lang="it-IT" altLang="it-IT" sz="2000" dirty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altLang="it-IT" sz="2000" b="1" dirty="0">
              <a:solidFill>
                <a:schemeClr val="tx1"/>
              </a:solidFill>
            </a:endParaRPr>
          </a:p>
          <a:p>
            <a:r>
              <a:rPr lang="it-IT" altLang="it-IT" sz="2000" b="1" dirty="0">
                <a:solidFill>
                  <a:schemeClr val="tx1"/>
                </a:solidFill>
              </a:rPr>
              <a:t>ONLY PDF FORMAT; CREATE SINGLE FILES FOR MULTI-PAGE DOCUMENTS, SIGN ALL DOCUMENTS.</a:t>
            </a:r>
          </a:p>
        </p:txBody>
      </p:sp>
    </p:spTree>
    <p:extLst>
      <p:ext uri="{BB962C8B-B14F-4D97-AF65-F5344CB8AC3E}">
        <p14:creationId xmlns:p14="http://schemas.microsoft.com/office/powerpoint/2010/main" val="20795653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521208" y="18864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 PRESENTATION</a:t>
            </a:r>
          </a:p>
        </p:txBody>
      </p:sp>
      <p:sp>
        <p:nvSpPr>
          <p:cNvPr id="17411" name="Sottotitolo 2"/>
          <p:cNvSpPr>
            <a:spLocks noGrp="1"/>
          </p:cNvSpPr>
          <p:nvPr>
            <p:ph type="subTitle" idx="1"/>
          </p:nvPr>
        </p:nvSpPr>
        <p:spPr>
          <a:xfrm>
            <a:off x="215516" y="1331640"/>
            <a:ext cx="8712968" cy="4967287"/>
          </a:xfrm>
        </p:spPr>
        <p:txBody>
          <a:bodyPr/>
          <a:lstStyle/>
          <a:p>
            <a:pPr marL="342900" indent="-342900"/>
            <a:r>
              <a:rPr lang="it-IT" altLang="it-IT" sz="1900" dirty="0">
                <a:solidFill>
                  <a:schemeClr val="tx1"/>
                </a:solidFill>
              </a:rPr>
              <a:t>The </a:t>
            </a:r>
            <a:r>
              <a:rPr lang="it-IT" altLang="it-IT" sz="1900" dirty="0" err="1">
                <a:solidFill>
                  <a:schemeClr val="tx1"/>
                </a:solidFill>
              </a:rPr>
              <a:t>application</a:t>
            </a:r>
            <a:r>
              <a:rPr lang="it-IT" altLang="it-IT" sz="1900" dirty="0">
                <a:solidFill>
                  <a:schemeClr val="tx1"/>
                </a:solidFill>
              </a:rPr>
              <a:t> must be </a:t>
            </a:r>
            <a:r>
              <a:rPr lang="it-IT" altLang="it-IT" sz="1900" dirty="0" err="1">
                <a:solidFill>
                  <a:schemeClr val="tx1"/>
                </a:solidFill>
              </a:rPr>
              <a:t>exclusively</a:t>
            </a:r>
            <a:r>
              <a:rPr lang="it-IT" altLang="it-IT" sz="1900" dirty="0">
                <a:solidFill>
                  <a:schemeClr val="tx1"/>
                </a:solidFill>
              </a:rPr>
              <a:t> </a:t>
            </a:r>
            <a:r>
              <a:rPr lang="it-IT" altLang="it-IT" sz="1900" dirty="0" err="1">
                <a:solidFill>
                  <a:schemeClr val="tx1"/>
                </a:solidFill>
              </a:rPr>
              <a:t>presented</a:t>
            </a:r>
            <a:r>
              <a:rPr lang="it-IT" altLang="it-IT" sz="1900" dirty="0">
                <a:solidFill>
                  <a:schemeClr val="tx1"/>
                </a:solidFill>
              </a:rPr>
              <a:t> </a:t>
            </a:r>
            <a:r>
              <a:rPr lang="it-IT" altLang="it-IT" sz="1900" b="1" dirty="0">
                <a:solidFill>
                  <a:schemeClr val="tx1"/>
                </a:solidFill>
              </a:rPr>
              <a:t>online</a:t>
            </a:r>
            <a:r>
              <a:rPr lang="it-IT" altLang="it-IT" sz="1900" dirty="0">
                <a:solidFill>
                  <a:schemeClr val="tx1"/>
                </a:solidFill>
              </a:rPr>
              <a:t> on </a:t>
            </a:r>
            <a:r>
              <a:rPr lang="it-IT" altLang="it-IT" sz="1900" dirty="0" err="1">
                <a:solidFill>
                  <a:schemeClr val="tx1"/>
                </a:solidFill>
              </a:rPr>
              <a:t>AlmaRm</a:t>
            </a:r>
            <a:r>
              <a:rPr lang="it-IT" altLang="it-IT" sz="1900" dirty="0">
                <a:solidFill>
                  <a:schemeClr val="tx1"/>
                </a:solidFill>
              </a:rPr>
              <a:t> by</a:t>
            </a:r>
            <a:endParaRPr lang="it-IT" altLang="it-IT" sz="500" dirty="0">
              <a:solidFill>
                <a:schemeClr val="tx1"/>
              </a:solidFill>
            </a:endParaRPr>
          </a:p>
          <a:p>
            <a:pPr marL="342900" indent="-342900"/>
            <a:r>
              <a:rPr lang="it-IT" altLang="it-IT" sz="3000" b="1" u="sng" dirty="0" err="1">
                <a:solidFill>
                  <a:srgbClr val="FF0000"/>
                </a:solidFill>
              </a:rPr>
              <a:t>Thursday</a:t>
            </a:r>
            <a:r>
              <a:rPr lang="it-IT" altLang="it-IT" sz="3000" b="1" u="sng" dirty="0">
                <a:solidFill>
                  <a:srgbClr val="FF0000"/>
                </a:solidFill>
              </a:rPr>
              <a:t> 6 </a:t>
            </a:r>
            <a:r>
              <a:rPr lang="it-IT" altLang="it-IT" sz="3000" b="1" u="sng" dirty="0" err="1">
                <a:solidFill>
                  <a:srgbClr val="FF0000"/>
                </a:solidFill>
              </a:rPr>
              <a:t>February</a:t>
            </a:r>
            <a:r>
              <a:rPr lang="it-IT" altLang="it-IT" sz="3000" b="1" u="sng" dirty="0">
                <a:solidFill>
                  <a:srgbClr val="FF0000"/>
                </a:solidFill>
              </a:rPr>
              <a:t>, </a:t>
            </a:r>
            <a:r>
              <a:rPr lang="it-IT" altLang="it-IT" sz="3000" b="1" u="sng" dirty="0" err="1">
                <a:solidFill>
                  <a:srgbClr val="FF0000"/>
                </a:solidFill>
              </a:rPr>
              <a:t>at</a:t>
            </a:r>
            <a:r>
              <a:rPr lang="it-IT" altLang="it-IT" sz="3000" b="1" u="sng" dirty="0">
                <a:solidFill>
                  <a:srgbClr val="FF0000"/>
                </a:solidFill>
              </a:rPr>
              <a:t> 1 p.m.</a:t>
            </a:r>
            <a:endParaRPr lang="it-IT" altLang="it-IT" sz="3000" u="sng" dirty="0">
              <a:solidFill>
                <a:srgbClr val="FF0000"/>
              </a:solidFill>
            </a:endParaRPr>
          </a:p>
          <a:p>
            <a:pPr marL="342900" indent="-342900"/>
            <a:endParaRPr lang="it-IT" altLang="it-IT" sz="1000" dirty="0">
              <a:solidFill>
                <a:schemeClr val="tx1"/>
              </a:solidFill>
            </a:endParaRPr>
          </a:p>
          <a:p>
            <a:pPr marL="342900" indent="-342900"/>
            <a:r>
              <a:rPr lang="it-IT" altLang="it-IT" sz="1900" dirty="0">
                <a:solidFill>
                  <a:schemeClr val="tx1"/>
                </a:solidFill>
              </a:rPr>
              <a:t>Studenti On-line &gt; Mobilità Internazionale AlmaRM</a:t>
            </a:r>
          </a:p>
          <a:p>
            <a:pPr marL="342900" indent="-342900"/>
            <a:r>
              <a:rPr lang="it-IT" altLang="it-IT" sz="1900" dirty="0">
                <a:solidFill>
                  <a:schemeClr val="tx1"/>
                </a:solidFill>
              </a:rPr>
              <a:t>Note: </a:t>
            </a:r>
            <a:r>
              <a:rPr lang="it-IT" altLang="it-IT" sz="1900" dirty="0" err="1">
                <a:solidFill>
                  <a:schemeClr val="tx1"/>
                </a:solidFill>
              </a:rPr>
              <a:t>Before</a:t>
            </a:r>
            <a:r>
              <a:rPr lang="it-IT" altLang="it-IT" sz="1900" dirty="0">
                <a:solidFill>
                  <a:schemeClr val="tx1"/>
                </a:solidFill>
              </a:rPr>
              <a:t> </a:t>
            </a:r>
            <a:r>
              <a:rPr lang="it-IT" altLang="it-IT" sz="1900" dirty="0" err="1">
                <a:solidFill>
                  <a:schemeClr val="tx1"/>
                </a:solidFill>
              </a:rPr>
              <a:t>starting</a:t>
            </a:r>
            <a:r>
              <a:rPr lang="it-IT" altLang="it-IT" sz="1900" dirty="0">
                <a:solidFill>
                  <a:schemeClr val="tx1"/>
                </a:solidFill>
              </a:rPr>
              <a:t>, </a:t>
            </a:r>
            <a:r>
              <a:rPr lang="it-IT" altLang="it-IT" sz="1900" dirty="0" err="1">
                <a:solidFill>
                  <a:schemeClr val="tx1"/>
                </a:solidFill>
              </a:rPr>
              <a:t>consult</a:t>
            </a:r>
            <a:r>
              <a:rPr lang="it-IT" altLang="it-IT" sz="1900" dirty="0">
                <a:solidFill>
                  <a:schemeClr val="tx1"/>
                </a:solidFill>
              </a:rPr>
              <a:t> the PDF guide </a:t>
            </a:r>
            <a:r>
              <a:rPr lang="it-IT" altLang="it-IT" sz="1900" b="1" dirty="0">
                <a:solidFill>
                  <a:schemeClr val="tx1"/>
                </a:solidFill>
              </a:rPr>
              <a:t>“Notes for filling in </a:t>
            </a:r>
            <a:r>
              <a:rPr lang="it-IT" altLang="it-IT" sz="1900" b="1" dirty="0" err="1">
                <a:solidFill>
                  <a:schemeClr val="tx1"/>
                </a:solidFill>
              </a:rPr>
              <a:t>applications</a:t>
            </a:r>
            <a:r>
              <a:rPr lang="it-IT" altLang="it-IT" sz="1900" b="1" dirty="0">
                <a:solidFill>
                  <a:schemeClr val="tx1"/>
                </a:solidFill>
              </a:rPr>
              <a:t>”</a:t>
            </a:r>
          </a:p>
          <a:p>
            <a:pPr marL="342900" indent="-342900"/>
            <a:endParaRPr lang="it-IT" altLang="it-IT" sz="1000" b="1" dirty="0">
              <a:solidFill>
                <a:srgbClr val="FF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1900" dirty="0">
                <a:solidFill>
                  <a:schemeClr val="tx1"/>
                </a:solidFill>
              </a:rPr>
              <a:t>Application for a maximum of </a:t>
            </a:r>
            <a:r>
              <a:rPr lang="it-IT" altLang="it-IT" sz="1900" b="1" dirty="0" err="1">
                <a:solidFill>
                  <a:schemeClr val="tx1"/>
                </a:solidFill>
              </a:rPr>
              <a:t>three</a:t>
            </a:r>
            <a:r>
              <a:rPr lang="it-IT" altLang="it-IT" sz="1900" b="1" dirty="0">
                <a:solidFill>
                  <a:schemeClr val="tx1"/>
                </a:solidFill>
              </a:rPr>
              <a:t> </a:t>
            </a:r>
            <a:r>
              <a:rPr lang="it-IT" altLang="it-IT" sz="1900" b="1" dirty="0" err="1">
                <a:solidFill>
                  <a:schemeClr val="tx1"/>
                </a:solidFill>
              </a:rPr>
              <a:t>different</a:t>
            </a:r>
            <a:r>
              <a:rPr lang="it-IT" altLang="it-IT" sz="1900" b="1" dirty="0">
                <a:solidFill>
                  <a:schemeClr val="tx1"/>
                </a:solidFill>
              </a:rPr>
              <a:t> </a:t>
            </a:r>
            <a:r>
              <a:rPr lang="it-IT" altLang="it-IT" sz="1900" b="1" dirty="0" err="1">
                <a:solidFill>
                  <a:schemeClr val="tx1"/>
                </a:solidFill>
              </a:rPr>
              <a:t>vacancies</a:t>
            </a:r>
            <a:r>
              <a:rPr lang="it-IT" altLang="it-IT" sz="1900" dirty="0">
                <a:solidFill>
                  <a:schemeClr val="tx1"/>
                </a:solidFill>
              </a:rPr>
              <a:t> (</a:t>
            </a:r>
            <a:r>
              <a:rPr lang="it-IT" altLang="it-IT" sz="1900" dirty="0" err="1">
                <a:solidFill>
                  <a:schemeClr val="tx1"/>
                </a:solidFill>
              </a:rPr>
              <a:t>they</a:t>
            </a:r>
            <a:r>
              <a:rPr lang="it-IT" altLang="it-IT" sz="1900" dirty="0">
                <a:solidFill>
                  <a:schemeClr val="tx1"/>
                </a:solidFill>
              </a:rPr>
              <a:t> </a:t>
            </a:r>
            <a:r>
              <a:rPr lang="it-IT" altLang="it-IT" sz="1900" dirty="0" err="1">
                <a:solidFill>
                  <a:schemeClr val="tx1"/>
                </a:solidFill>
              </a:rPr>
              <a:t>could</a:t>
            </a:r>
            <a:r>
              <a:rPr lang="it-IT" altLang="it-IT" sz="1900" dirty="0">
                <a:solidFill>
                  <a:schemeClr val="tx1"/>
                </a:solidFill>
              </a:rPr>
              <a:t> </a:t>
            </a:r>
            <a:r>
              <a:rPr lang="it-IT" altLang="it-IT" sz="1900" dirty="0" err="1">
                <a:solidFill>
                  <a:schemeClr val="tx1"/>
                </a:solidFill>
              </a:rPr>
              <a:t>also</a:t>
            </a:r>
            <a:r>
              <a:rPr lang="it-IT" altLang="it-IT" sz="1900" dirty="0">
                <a:solidFill>
                  <a:schemeClr val="tx1"/>
                </a:solidFill>
              </a:rPr>
              <a:t> be </a:t>
            </a:r>
            <a:r>
              <a:rPr lang="it-IT" altLang="it-IT" sz="1900" dirty="0" err="1">
                <a:solidFill>
                  <a:schemeClr val="tx1"/>
                </a:solidFill>
              </a:rPr>
              <a:t>all</a:t>
            </a:r>
            <a:r>
              <a:rPr lang="it-IT" altLang="it-IT" sz="1900" dirty="0">
                <a:solidFill>
                  <a:schemeClr val="tx1"/>
                </a:solidFill>
              </a:rPr>
              <a:t> from the </a:t>
            </a:r>
            <a:r>
              <a:rPr lang="it-IT" altLang="it-IT" sz="1900" dirty="0" err="1">
                <a:solidFill>
                  <a:schemeClr val="tx1"/>
                </a:solidFill>
              </a:rPr>
              <a:t>same</a:t>
            </a:r>
            <a:r>
              <a:rPr lang="it-IT" altLang="it-IT" sz="1900" dirty="0">
                <a:solidFill>
                  <a:schemeClr val="tx1"/>
                </a:solidFill>
              </a:rPr>
              <a:t> </a:t>
            </a:r>
            <a:r>
              <a:rPr lang="it-IT" altLang="it-IT" sz="1900" dirty="0" err="1">
                <a:solidFill>
                  <a:schemeClr val="tx1"/>
                </a:solidFill>
              </a:rPr>
              <a:t>exchange</a:t>
            </a:r>
            <a:r>
              <a:rPr lang="it-IT" altLang="it-IT" sz="1900" dirty="0">
                <a:solidFill>
                  <a:schemeClr val="tx1"/>
                </a:solidFill>
              </a:rPr>
              <a:t> coordinator).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1900" dirty="0">
                <a:solidFill>
                  <a:schemeClr val="tx1"/>
                </a:solidFill>
              </a:rPr>
              <a:t> </a:t>
            </a:r>
            <a:r>
              <a:rPr lang="it-IT" altLang="it-IT" sz="1900" dirty="0" err="1">
                <a:solidFill>
                  <a:schemeClr val="tx1"/>
                </a:solidFill>
              </a:rPr>
              <a:t>Any</a:t>
            </a:r>
            <a:r>
              <a:rPr lang="it-IT" altLang="it-IT" sz="1900" dirty="0">
                <a:solidFill>
                  <a:schemeClr val="tx1"/>
                </a:solidFill>
              </a:rPr>
              <a:t> certificate and </a:t>
            </a:r>
            <a:r>
              <a:rPr lang="it-IT" altLang="it-IT" sz="1900" dirty="0" err="1">
                <a:solidFill>
                  <a:schemeClr val="tx1"/>
                </a:solidFill>
              </a:rPr>
              <a:t>documents</a:t>
            </a:r>
            <a:r>
              <a:rPr lang="it-IT" altLang="it-IT" sz="1900" dirty="0">
                <a:solidFill>
                  <a:schemeClr val="tx1"/>
                </a:solidFill>
              </a:rPr>
              <a:t> must be </a:t>
            </a:r>
            <a:r>
              <a:rPr lang="it-IT" altLang="it-IT" sz="1900" dirty="0" err="1">
                <a:solidFill>
                  <a:schemeClr val="tx1"/>
                </a:solidFill>
              </a:rPr>
              <a:t>attached</a:t>
            </a:r>
            <a:r>
              <a:rPr lang="it-IT" altLang="it-IT" sz="1900" dirty="0">
                <a:solidFill>
                  <a:schemeClr val="tx1"/>
                </a:solidFill>
              </a:rPr>
              <a:t> in </a:t>
            </a:r>
            <a:r>
              <a:rPr lang="it-IT" altLang="it-IT" sz="1900" b="1" dirty="0">
                <a:solidFill>
                  <a:schemeClr val="tx1"/>
                </a:solidFill>
              </a:rPr>
              <a:t>PDF format.</a:t>
            </a:r>
            <a:endParaRPr lang="it-IT" altLang="it-IT" sz="1000" b="1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altLang="it-IT" sz="1900" b="1" dirty="0" err="1">
                <a:solidFill>
                  <a:schemeClr val="tx1"/>
                </a:solidFill>
              </a:rPr>
              <a:t>If</a:t>
            </a:r>
            <a:r>
              <a:rPr lang="it-IT" altLang="it-IT" sz="1900" b="1" dirty="0">
                <a:solidFill>
                  <a:schemeClr val="tx1"/>
                </a:solidFill>
              </a:rPr>
              <a:t> </a:t>
            </a:r>
            <a:r>
              <a:rPr lang="it-IT" altLang="it-IT" sz="1900" b="1" dirty="0" err="1">
                <a:solidFill>
                  <a:schemeClr val="tx1"/>
                </a:solidFill>
              </a:rPr>
              <a:t>you</a:t>
            </a:r>
            <a:r>
              <a:rPr lang="it-IT" altLang="it-IT" sz="1900" b="1" dirty="0">
                <a:solidFill>
                  <a:schemeClr val="tx1"/>
                </a:solidFill>
              </a:rPr>
              <a:t> </a:t>
            </a:r>
            <a:r>
              <a:rPr lang="it-IT" altLang="it-IT" sz="1900" b="1" dirty="0" err="1">
                <a:solidFill>
                  <a:schemeClr val="tx1"/>
                </a:solidFill>
              </a:rPr>
              <a:t>have</a:t>
            </a:r>
            <a:r>
              <a:rPr lang="it-IT" altLang="it-IT" sz="1900" b="1" dirty="0">
                <a:solidFill>
                  <a:schemeClr val="tx1"/>
                </a:solidFill>
              </a:rPr>
              <a:t> more </a:t>
            </a:r>
            <a:r>
              <a:rPr lang="it-IT" altLang="it-IT" sz="1900" b="1" dirty="0" err="1">
                <a:solidFill>
                  <a:schemeClr val="tx1"/>
                </a:solidFill>
              </a:rPr>
              <a:t>than</a:t>
            </a:r>
            <a:r>
              <a:rPr lang="it-IT" altLang="it-IT" sz="1900" b="1" dirty="0">
                <a:solidFill>
                  <a:schemeClr val="tx1"/>
                </a:solidFill>
              </a:rPr>
              <a:t> one degree </a:t>
            </a:r>
            <a:r>
              <a:rPr lang="it-IT" altLang="it-IT" sz="1900" b="1" dirty="0" err="1">
                <a:solidFill>
                  <a:schemeClr val="tx1"/>
                </a:solidFill>
              </a:rPr>
              <a:t>programme</a:t>
            </a:r>
            <a:r>
              <a:rPr lang="it-IT" altLang="it-IT" sz="1900" b="1" dirty="0">
                <a:solidFill>
                  <a:schemeClr val="tx1"/>
                </a:solidFill>
              </a:rPr>
              <a:t> </a:t>
            </a:r>
            <a:r>
              <a:rPr lang="it-IT" altLang="it-IT" sz="1900" b="1" dirty="0" err="1">
                <a:solidFill>
                  <a:schemeClr val="tx1"/>
                </a:solidFill>
              </a:rPr>
              <a:t>at</a:t>
            </a:r>
            <a:r>
              <a:rPr lang="it-IT" altLang="it-IT" sz="1900" b="1" dirty="0">
                <a:solidFill>
                  <a:schemeClr val="tx1"/>
                </a:solidFill>
              </a:rPr>
              <a:t> </a:t>
            </a:r>
            <a:r>
              <a:rPr lang="it-IT" altLang="it-IT" sz="1900" b="1" dirty="0" err="1">
                <a:solidFill>
                  <a:schemeClr val="tx1"/>
                </a:solidFill>
              </a:rPr>
              <a:t>Unibo</a:t>
            </a:r>
            <a:r>
              <a:rPr lang="it-IT" altLang="it-IT" sz="1900" b="1" dirty="0">
                <a:solidFill>
                  <a:schemeClr val="tx1"/>
                </a:solidFill>
              </a:rPr>
              <a:t>, </a:t>
            </a:r>
            <a:r>
              <a:rPr lang="it-IT" altLang="it-IT" sz="1900" b="1" dirty="0" err="1">
                <a:solidFill>
                  <a:schemeClr val="tx1"/>
                </a:solidFill>
              </a:rPr>
              <a:t>you</a:t>
            </a:r>
            <a:r>
              <a:rPr lang="it-IT" altLang="it-IT" sz="1900" b="1" dirty="0">
                <a:solidFill>
                  <a:schemeClr val="tx1"/>
                </a:solidFill>
              </a:rPr>
              <a:t> can </a:t>
            </a:r>
            <a:r>
              <a:rPr lang="it-IT" altLang="it-IT" sz="1900" b="1" dirty="0" err="1">
                <a:solidFill>
                  <a:schemeClr val="tx1"/>
                </a:solidFill>
              </a:rPr>
              <a:t>apply</a:t>
            </a:r>
            <a:r>
              <a:rPr lang="it-IT" altLang="it-IT" sz="1900" b="1" dirty="0">
                <a:solidFill>
                  <a:schemeClr val="tx1"/>
                </a:solidFill>
              </a:rPr>
              <a:t> for Erasmus for </a:t>
            </a:r>
            <a:r>
              <a:rPr lang="it-IT" altLang="it-IT" sz="1900" b="1" dirty="0" err="1">
                <a:solidFill>
                  <a:schemeClr val="tx1"/>
                </a:solidFill>
              </a:rPr>
              <a:t>only</a:t>
            </a:r>
            <a:r>
              <a:rPr lang="it-IT" altLang="it-IT" sz="1900" b="1" dirty="0">
                <a:solidFill>
                  <a:schemeClr val="tx1"/>
                </a:solidFill>
              </a:rPr>
              <a:t> one degree </a:t>
            </a:r>
            <a:r>
              <a:rPr lang="it-IT" altLang="it-IT" sz="1900" b="1" dirty="0" err="1">
                <a:solidFill>
                  <a:schemeClr val="tx1"/>
                </a:solidFill>
              </a:rPr>
              <a:t>programme</a:t>
            </a:r>
            <a:r>
              <a:rPr lang="it-IT" altLang="it-IT" sz="1900" b="1" dirty="0">
                <a:solidFill>
                  <a:schemeClr val="tx1"/>
                </a:solidFill>
              </a:rPr>
              <a:t>. </a:t>
            </a:r>
            <a:endParaRPr lang="it-IT" altLang="it-IT" sz="1000" b="1" dirty="0">
              <a:solidFill>
                <a:schemeClr val="tx1"/>
              </a:solidFill>
            </a:endParaRPr>
          </a:p>
          <a:p>
            <a:pPr marL="342900" indent="-342900" algn="l"/>
            <a:r>
              <a:rPr lang="it-IT" altLang="it-IT" sz="1900" b="1" dirty="0">
                <a:solidFill>
                  <a:schemeClr val="tx1"/>
                </a:solidFill>
              </a:rPr>
              <a:t>Note: </a:t>
            </a:r>
            <a:r>
              <a:rPr lang="it-IT" altLang="it-IT" sz="1900" dirty="0" err="1">
                <a:solidFill>
                  <a:schemeClr val="tx1"/>
                </a:solidFill>
              </a:rPr>
              <a:t>It</a:t>
            </a:r>
            <a:r>
              <a:rPr lang="it-IT" altLang="it-IT" sz="1900" dirty="0">
                <a:solidFill>
                  <a:schemeClr val="tx1"/>
                </a:solidFill>
              </a:rPr>
              <a:t> </a:t>
            </a:r>
            <a:r>
              <a:rPr lang="it-IT" altLang="it-IT" sz="1900" dirty="0" err="1">
                <a:solidFill>
                  <a:schemeClr val="tx1"/>
                </a:solidFill>
              </a:rPr>
              <a:t>is</a:t>
            </a:r>
            <a:r>
              <a:rPr lang="it-IT" altLang="it-IT" sz="1900" dirty="0">
                <a:solidFill>
                  <a:schemeClr val="tx1"/>
                </a:solidFill>
              </a:rPr>
              <a:t> </a:t>
            </a:r>
            <a:r>
              <a:rPr lang="it-IT" altLang="it-IT" sz="1900" dirty="0" err="1">
                <a:solidFill>
                  <a:schemeClr val="tx1"/>
                </a:solidFill>
              </a:rPr>
              <a:t>possible</a:t>
            </a:r>
            <a:r>
              <a:rPr lang="it-IT" altLang="it-IT" sz="1900" dirty="0">
                <a:solidFill>
                  <a:schemeClr val="tx1"/>
                </a:solidFill>
              </a:rPr>
              <a:t> to </a:t>
            </a:r>
            <a:r>
              <a:rPr lang="it-IT" altLang="it-IT" sz="1900" dirty="0" err="1">
                <a:solidFill>
                  <a:schemeClr val="tx1"/>
                </a:solidFill>
              </a:rPr>
              <a:t>save</a:t>
            </a:r>
            <a:r>
              <a:rPr lang="it-IT" altLang="it-IT" sz="1900" dirty="0">
                <a:solidFill>
                  <a:schemeClr val="tx1"/>
                </a:solidFill>
              </a:rPr>
              <a:t> the </a:t>
            </a:r>
            <a:r>
              <a:rPr lang="it-IT" altLang="it-IT" sz="1900" dirty="0" err="1">
                <a:solidFill>
                  <a:schemeClr val="tx1"/>
                </a:solidFill>
              </a:rPr>
              <a:t>application</a:t>
            </a:r>
            <a:r>
              <a:rPr lang="it-IT" altLang="it-IT" sz="1900" dirty="0">
                <a:solidFill>
                  <a:schemeClr val="tx1"/>
                </a:solidFill>
              </a:rPr>
              <a:t> </a:t>
            </a:r>
            <a:r>
              <a:rPr lang="it-IT" altLang="it-IT" sz="1900" dirty="0" err="1">
                <a:solidFill>
                  <a:schemeClr val="tx1"/>
                </a:solidFill>
              </a:rPr>
              <a:t>as</a:t>
            </a:r>
            <a:r>
              <a:rPr lang="it-IT" altLang="it-IT" sz="1900" dirty="0">
                <a:solidFill>
                  <a:schemeClr val="tx1"/>
                </a:solidFill>
              </a:rPr>
              <a:t> a draft to continue filling </a:t>
            </a:r>
            <a:r>
              <a:rPr lang="it-IT" altLang="it-IT" sz="1900" dirty="0" err="1">
                <a:solidFill>
                  <a:schemeClr val="tx1"/>
                </a:solidFill>
              </a:rPr>
              <a:t>it</a:t>
            </a:r>
            <a:r>
              <a:rPr lang="it-IT" altLang="it-IT" sz="1900" dirty="0">
                <a:solidFill>
                  <a:schemeClr val="tx1"/>
                </a:solidFill>
              </a:rPr>
              <a:t> out </a:t>
            </a:r>
            <a:r>
              <a:rPr lang="it-IT" altLang="it-IT" sz="1900" dirty="0" err="1">
                <a:solidFill>
                  <a:schemeClr val="tx1"/>
                </a:solidFill>
              </a:rPr>
              <a:t>later</a:t>
            </a:r>
            <a:r>
              <a:rPr lang="it-IT" altLang="it-IT" sz="1900" dirty="0">
                <a:solidFill>
                  <a:schemeClr val="tx1"/>
                </a:solidFill>
              </a:rPr>
              <a:t> («</a:t>
            </a:r>
            <a:r>
              <a:rPr lang="it-IT" altLang="it-IT" sz="1900" b="1" dirty="0" err="1">
                <a:solidFill>
                  <a:schemeClr val="tx1"/>
                </a:solidFill>
              </a:rPr>
              <a:t>save</a:t>
            </a:r>
            <a:r>
              <a:rPr lang="it-IT" altLang="it-IT" sz="1900" b="1" dirty="0">
                <a:solidFill>
                  <a:schemeClr val="tx1"/>
                </a:solidFill>
              </a:rPr>
              <a:t> a draft»</a:t>
            </a:r>
            <a:r>
              <a:rPr lang="it-IT" altLang="it-IT" sz="1900" dirty="0">
                <a:solidFill>
                  <a:schemeClr val="tx1"/>
                </a:solidFill>
              </a:rPr>
              <a:t>). To </a:t>
            </a:r>
            <a:r>
              <a:rPr lang="it-IT" altLang="it-IT" sz="1900" dirty="0" err="1">
                <a:solidFill>
                  <a:schemeClr val="tx1"/>
                </a:solidFill>
              </a:rPr>
              <a:t>submit</a:t>
            </a:r>
            <a:r>
              <a:rPr lang="it-IT" altLang="it-IT" sz="1900" dirty="0">
                <a:solidFill>
                  <a:schemeClr val="tx1"/>
                </a:solidFill>
              </a:rPr>
              <a:t> the </a:t>
            </a:r>
            <a:r>
              <a:rPr lang="it-IT" altLang="it-IT" sz="1900" dirty="0" err="1">
                <a:solidFill>
                  <a:schemeClr val="tx1"/>
                </a:solidFill>
              </a:rPr>
              <a:t>application</a:t>
            </a:r>
            <a:r>
              <a:rPr lang="it-IT" altLang="it-IT" sz="1900" dirty="0">
                <a:solidFill>
                  <a:schemeClr val="tx1"/>
                </a:solidFill>
              </a:rPr>
              <a:t>, </a:t>
            </a:r>
            <a:r>
              <a:rPr lang="it-IT" altLang="it-IT" sz="1900" dirty="0" err="1">
                <a:solidFill>
                  <a:schemeClr val="tx1"/>
                </a:solidFill>
              </a:rPr>
              <a:t>you</a:t>
            </a:r>
            <a:r>
              <a:rPr lang="it-IT" altLang="it-IT" sz="1900" dirty="0">
                <a:solidFill>
                  <a:schemeClr val="tx1"/>
                </a:solidFill>
              </a:rPr>
              <a:t> must </a:t>
            </a:r>
            <a:r>
              <a:rPr lang="it-IT" altLang="it-IT" sz="1900" dirty="0" err="1">
                <a:solidFill>
                  <a:schemeClr val="tx1"/>
                </a:solidFill>
              </a:rPr>
              <a:t>select</a:t>
            </a:r>
            <a:r>
              <a:rPr lang="it-IT" altLang="it-IT" sz="1900" dirty="0">
                <a:solidFill>
                  <a:schemeClr val="tx1"/>
                </a:solidFill>
              </a:rPr>
              <a:t> </a:t>
            </a:r>
            <a:r>
              <a:rPr lang="it-IT" altLang="it-IT" sz="1900" b="1" dirty="0">
                <a:solidFill>
                  <a:schemeClr val="tx1"/>
                </a:solidFill>
              </a:rPr>
              <a:t>«</a:t>
            </a:r>
            <a:r>
              <a:rPr lang="it-IT" altLang="it-IT" sz="1900" b="1" dirty="0" err="1">
                <a:solidFill>
                  <a:schemeClr val="tx1"/>
                </a:solidFill>
              </a:rPr>
              <a:t>save</a:t>
            </a:r>
            <a:r>
              <a:rPr lang="it-IT" altLang="it-IT" sz="1900" b="1" dirty="0">
                <a:solidFill>
                  <a:schemeClr val="tx1"/>
                </a:solidFill>
              </a:rPr>
              <a:t> </a:t>
            </a:r>
            <a:r>
              <a:rPr lang="it-IT" altLang="it-IT" sz="1900" b="1" dirty="0" err="1">
                <a:solidFill>
                  <a:schemeClr val="tx1"/>
                </a:solidFill>
              </a:rPr>
              <a:t>final</a:t>
            </a:r>
            <a:r>
              <a:rPr lang="it-IT" altLang="it-IT" sz="1900" b="1" dirty="0">
                <a:solidFill>
                  <a:schemeClr val="tx1"/>
                </a:solidFill>
              </a:rPr>
              <a:t> </a:t>
            </a:r>
            <a:r>
              <a:rPr lang="it-IT" altLang="it-IT" sz="1900" b="1" dirty="0" err="1">
                <a:solidFill>
                  <a:schemeClr val="tx1"/>
                </a:solidFill>
              </a:rPr>
              <a:t>version</a:t>
            </a:r>
            <a:r>
              <a:rPr lang="it-IT" altLang="it-IT" sz="1900" b="1" dirty="0">
                <a:solidFill>
                  <a:schemeClr val="tx1"/>
                </a:solidFill>
              </a:rPr>
              <a:t>» </a:t>
            </a:r>
            <a:r>
              <a:rPr lang="it-IT" altLang="it-IT" sz="1900" dirty="0">
                <a:solidFill>
                  <a:schemeClr val="tx1"/>
                </a:solidFill>
              </a:rPr>
              <a:t>by the deadline of 6 </a:t>
            </a:r>
            <a:r>
              <a:rPr lang="it-IT" altLang="it-IT" sz="1900" dirty="0" err="1">
                <a:solidFill>
                  <a:schemeClr val="tx1"/>
                </a:solidFill>
              </a:rPr>
              <a:t>February</a:t>
            </a:r>
            <a:r>
              <a:rPr lang="it-IT" altLang="it-IT" sz="1900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, software, numero, Carattere&#10;&#10;Descrizione generata automaticamente">
            <a:extLst>
              <a:ext uri="{FF2B5EF4-FFF2-40B4-BE49-F238E27FC236}">
                <a16:creationId xmlns:a16="http://schemas.microsoft.com/office/drawing/2014/main" id="{E453704A-C326-6E81-BF51-35AC50618D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80" y="1685957"/>
            <a:ext cx="8532440" cy="3486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0586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it-IT" sz="48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OF APPLICATION</a:t>
            </a:r>
            <a:endParaRPr lang="it-IT" sz="4600" b="1" u="sng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844824"/>
            <a:ext cx="7920880" cy="3528392"/>
          </a:xfrm>
        </p:spPr>
        <p:txBody>
          <a:bodyPr/>
          <a:lstStyle/>
          <a:p>
            <a:pPr marL="0" indent="0">
              <a:buNone/>
            </a:pPr>
            <a:endParaRPr lang="it-IT" sz="3600" dirty="0"/>
          </a:p>
          <a:p>
            <a:pPr marL="0" indent="0" algn="just">
              <a:buNone/>
            </a:pPr>
            <a:r>
              <a:rPr lang="it-IT" sz="2800" dirty="0"/>
              <a:t>Once an </a:t>
            </a:r>
            <a:r>
              <a:rPr lang="it-IT" sz="2800" dirty="0" err="1"/>
              <a:t>application</a:t>
            </a:r>
            <a:r>
              <a:rPr lang="it-IT" sz="2800" dirty="0"/>
              <a:t> </a:t>
            </a:r>
            <a:r>
              <a:rPr lang="it-IT" sz="2800" dirty="0" err="1"/>
              <a:t>has</a:t>
            </a:r>
            <a:r>
              <a:rPr lang="it-IT" sz="2800" dirty="0"/>
              <a:t> </a:t>
            </a:r>
            <a:r>
              <a:rPr lang="it-IT" sz="2800" dirty="0" err="1"/>
              <a:t>been</a:t>
            </a:r>
            <a:r>
              <a:rPr lang="it-IT" sz="2800" dirty="0"/>
              <a:t> </a:t>
            </a:r>
            <a:r>
              <a:rPr lang="it-IT" sz="2800" dirty="0" err="1"/>
              <a:t>submitted</a:t>
            </a:r>
            <a:r>
              <a:rPr lang="it-IT" sz="2800" dirty="0"/>
              <a:t>, an e-mail </a:t>
            </a:r>
            <a:r>
              <a:rPr lang="it-IT" sz="2800" dirty="0" err="1"/>
              <a:t>will</a:t>
            </a:r>
            <a:r>
              <a:rPr lang="it-IT" sz="2800" dirty="0"/>
              <a:t> be </a:t>
            </a:r>
            <a:r>
              <a:rPr lang="it-IT" sz="2800" dirty="0" err="1"/>
              <a:t>sent</a:t>
            </a:r>
            <a:r>
              <a:rPr lang="it-IT" sz="2800" dirty="0"/>
              <a:t> to the </a:t>
            </a:r>
            <a:r>
              <a:rPr lang="it-IT" sz="2800" dirty="0" err="1"/>
              <a:t>student’s</a:t>
            </a:r>
            <a:r>
              <a:rPr lang="it-IT" sz="2800" dirty="0"/>
              <a:t> </a:t>
            </a:r>
            <a:r>
              <a:rPr lang="it-IT" sz="2800" dirty="0" err="1"/>
              <a:t>institutional</a:t>
            </a:r>
            <a:r>
              <a:rPr lang="it-IT" sz="2800" dirty="0"/>
              <a:t> e-mail </a:t>
            </a:r>
            <a:r>
              <a:rPr lang="it-IT" sz="2800" dirty="0" err="1"/>
              <a:t>address</a:t>
            </a:r>
            <a:r>
              <a:rPr lang="it-IT" sz="2800" dirty="0"/>
              <a:t> (</a:t>
            </a:r>
            <a:r>
              <a:rPr lang="it-IT" sz="2800" dirty="0">
                <a:hlinkClick r:id="rId2"/>
              </a:rPr>
              <a:t>name.surname@unibo.studio.it</a:t>
            </a:r>
            <a:r>
              <a:rPr lang="it-IT" sz="2800" dirty="0"/>
              <a:t>) </a:t>
            </a:r>
            <a:r>
              <a:rPr lang="it-IT" sz="2800" dirty="0" err="1"/>
              <a:t>as</a:t>
            </a:r>
            <a:r>
              <a:rPr lang="it-IT" sz="2800" dirty="0"/>
              <a:t> </a:t>
            </a:r>
            <a:r>
              <a:rPr lang="it-IT" sz="2800" dirty="0" err="1"/>
              <a:t>confirmation</a:t>
            </a:r>
            <a:r>
              <a:rPr lang="it-IT" sz="2800" dirty="0"/>
              <a:t> </a:t>
            </a:r>
            <a:r>
              <a:rPr lang="it-IT" sz="2800" dirty="0" err="1"/>
              <a:t>that</a:t>
            </a:r>
            <a:r>
              <a:rPr lang="it-IT" sz="2800" dirty="0"/>
              <a:t> the </a:t>
            </a:r>
            <a:r>
              <a:rPr lang="it-IT" sz="2800" dirty="0" err="1"/>
              <a:t>application</a:t>
            </a:r>
            <a:r>
              <a:rPr lang="it-IT" sz="2800" dirty="0"/>
              <a:t> </a:t>
            </a:r>
            <a:r>
              <a:rPr lang="it-IT" sz="2800" dirty="0" err="1"/>
              <a:t>has</a:t>
            </a:r>
            <a:r>
              <a:rPr lang="it-IT" sz="2800" dirty="0"/>
              <a:t> </a:t>
            </a:r>
            <a:r>
              <a:rPr lang="it-IT" sz="2800" dirty="0" err="1"/>
              <a:t>been</a:t>
            </a:r>
            <a:r>
              <a:rPr lang="it-IT" sz="2800" dirty="0"/>
              <a:t> </a:t>
            </a:r>
            <a:r>
              <a:rPr lang="it-IT" sz="2800" dirty="0" err="1"/>
              <a:t>successfully</a:t>
            </a:r>
            <a:r>
              <a:rPr lang="it-IT" sz="2800" dirty="0"/>
              <a:t> </a:t>
            </a:r>
            <a:r>
              <a:rPr lang="it-IT" sz="2800" dirty="0" err="1"/>
              <a:t>uploaded</a:t>
            </a:r>
            <a:r>
              <a:rPr lang="it-IT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470310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485774" y="333375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AWARD CRITERIA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71500" y="1484313"/>
            <a:ext cx="7858125" cy="5040312"/>
          </a:xfrm>
        </p:spPr>
        <p:txBody>
          <a:bodyPr anchor="ctr"/>
          <a:lstStyle/>
          <a:p>
            <a:pPr algn="just" eaLnBrk="1" hangingPunct="1">
              <a:buFont typeface="Arial" charset="0"/>
              <a:buNone/>
              <a:defRPr/>
            </a:pPr>
            <a:r>
              <a:rPr lang="it-IT" sz="1800" b="1" u="sng" dirty="0">
                <a:solidFill>
                  <a:schemeClr val="tx1"/>
                </a:solidFill>
              </a:rPr>
              <a:t>A. 0 – 40 </a:t>
            </a:r>
            <a:r>
              <a:rPr lang="it-IT" sz="1800" b="1" u="sng" dirty="0" err="1">
                <a:solidFill>
                  <a:schemeClr val="tx1"/>
                </a:solidFill>
              </a:rPr>
              <a:t>points</a:t>
            </a:r>
            <a:r>
              <a:rPr lang="it-IT" sz="1800" b="1" u="sng" dirty="0">
                <a:solidFill>
                  <a:schemeClr val="tx1"/>
                </a:solidFill>
              </a:rPr>
              <a:t> </a:t>
            </a:r>
            <a:r>
              <a:rPr lang="it-IT" sz="1800" b="1" u="sng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it-IT" sz="1800" b="1" u="sng" dirty="0" err="1">
                <a:solidFill>
                  <a:schemeClr val="tx1"/>
                </a:solidFill>
              </a:rPr>
              <a:t>evaluation</a:t>
            </a:r>
            <a:r>
              <a:rPr lang="it-IT" sz="1800" b="1" u="sng" dirty="0">
                <a:solidFill>
                  <a:schemeClr val="tx1"/>
                </a:solidFill>
              </a:rPr>
              <a:t> by the </a:t>
            </a:r>
            <a:r>
              <a:rPr lang="it-IT" sz="1800" b="1" u="sng" dirty="0" err="1">
                <a:solidFill>
                  <a:schemeClr val="tx1"/>
                </a:solidFill>
              </a:rPr>
              <a:t>exchange</a:t>
            </a:r>
            <a:r>
              <a:rPr lang="it-IT" sz="1800" b="1" u="sng" dirty="0">
                <a:solidFill>
                  <a:schemeClr val="tx1"/>
                </a:solidFill>
              </a:rPr>
              <a:t> coordinator: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err="1">
                <a:solidFill>
                  <a:schemeClr val="tx1"/>
                </a:solidFill>
              </a:rPr>
              <a:t>compatibility</a:t>
            </a:r>
            <a:r>
              <a:rPr lang="it-IT" sz="1800" dirty="0">
                <a:solidFill>
                  <a:schemeClr val="tx1"/>
                </a:solidFill>
              </a:rPr>
              <a:t> of the </a:t>
            </a:r>
            <a:r>
              <a:rPr lang="it-IT" sz="1800" dirty="0" err="1">
                <a:solidFill>
                  <a:schemeClr val="tx1"/>
                </a:solidFill>
              </a:rPr>
              <a:t>study</a:t>
            </a: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err="1">
                <a:solidFill>
                  <a:schemeClr val="tx1"/>
                </a:solidFill>
              </a:rPr>
              <a:t>plan</a:t>
            </a:r>
            <a:r>
              <a:rPr lang="it-IT" sz="1800" dirty="0">
                <a:solidFill>
                  <a:schemeClr val="tx1"/>
                </a:solidFill>
              </a:rPr>
              <a:t> 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err="1">
                <a:solidFill>
                  <a:schemeClr val="tx1"/>
                </a:solidFill>
              </a:rPr>
              <a:t>motivations</a:t>
            </a: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err="1">
                <a:solidFill>
                  <a:schemeClr val="tx1"/>
                </a:solidFill>
              </a:rPr>
              <a:t>indicated</a:t>
            </a:r>
            <a:r>
              <a:rPr lang="it-IT" sz="1800" dirty="0">
                <a:solidFill>
                  <a:schemeClr val="tx1"/>
                </a:solidFill>
              </a:rPr>
              <a:t> in the </a:t>
            </a:r>
            <a:r>
              <a:rPr lang="it-IT" sz="1800" dirty="0" err="1">
                <a:solidFill>
                  <a:schemeClr val="tx1"/>
                </a:solidFill>
              </a:rPr>
              <a:t>application</a:t>
            </a:r>
            <a:endParaRPr lang="it-IT" sz="1800" dirty="0">
              <a:solidFill>
                <a:schemeClr val="tx1"/>
              </a:solidFill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err="1">
                <a:solidFill>
                  <a:schemeClr val="tx1"/>
                </a:solidFill>
              </a:rPr>
              <a:t>interview</a:t>
            </a:r>
            <a:r>
              <a:rPr lang="it-IT" sz="1800" dirty="0">
                <a:solidFill>
                  <a:schemeClr val="tx1"/>
                </a:solidFill>
              </a:rPr>
              <a:t>, </a:t>
            </a:r>
            <a:r>
              <a:rPr lang="it-IT" sz="1800" dirty="0" err="1">
                <a:solidFill>
                  <a:schemeClr val="tx1"/>
                </a:solidFill>
              </a:rPr>
              <a:t>if</a:t>
            </a: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err="1">
                <a:solidFill>
                  <a:schemeClr val="tx1"/>
                </a:solidFill>
              </a:rPr>
              <a:t>compulsory</a:t>
            </a:r>
            <a:endParaRPr lang="it-IT" sz="1800" dirty="0">
              <a:solidFill>
                <a:schemeClr val="tx1"/>
              </a:solidFill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err="1">
                <a:solidFill>
                  <a:schemeClr val="tx1"/>
                </a:solidFill>
              </a:rPr>
              <a:t>language</a:t>
            </a: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err="1">
                <a:solidFill>
                  <a:schemeClr val="tx1"/>
                </a:solidFill>
              </a:rPr>
              <a:t>skills</a:t>
            </a:r>
            <a:endParaRPr lang="it-IT" sz="1800" dirty="0">
              <a:solidFill>
                <a:schemeClr val="tx1"/>
              </a:solidFill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err="1">
                <a:solidFill>
                  <a:schemeClr val="tx1"/>
                </a:solidFill>
              </a:rPr>
              <a:t>other</a:t>
            </a: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err="1">
                <a:solidFill>
                  <a:schemeClr val="tx1"/>
                </a:solidFill>
              </a:rPr>
              <a:t>elements</a:t>
            </a: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err="1">
                <a:solidFill>
                  <a:schemeClr val="tx1"/>
                </a:solidFill>
              </a:rPr>
              <a:t>specified</a:t>
            </a:r>
            <a:r>
              <a:rPr lang="it-IT" sz="1800" dirty="0">
                <a:solidFill>
                  <a:schemeClr val="tx1"/>
                </a:solidFill>
              </a:rPr>
              <a:t> by the </a:t>
            </a:r>
            <a:r>
              <a:rPr lang="it-IT" sz="1800" dirty="0" err="1">
                <a:solidFill>
                  <a:schemeClr val="tx1"/>
                </a:solidFill>
              </a:rPr>
              <a:t>student</a:t>
            </a:r>
            <a:r>
              <a:rPr lang="it-IT" sz="1800" dirty="0">
                <a:solidFill>
                  <a:schemeClr val="tx1"/>
                </a:solidFill>
              </a:rPr>
              <a:t> in the </a:t>
            </a:r>
            <a:r>
              <a:rPr lang="it-IT" sz="1800" dirty="0" err="1">
                <a:solidFill>
                  <a:schemeClr val="tx1"/>
                </a:solidFill>
              </a:rPr>
              <a:t>application</a:t>
            </a:r>
            <a:r>
              <a:rPr lang="it-IT" sz="1800" dirty="0">
                <a:solidFill>
                  <a:schemeClr val="tx1"/>
                </a:solidFill>
              </a:rPr>
              <a:t> or </a:t>
            </a:r>
            <a:r>
              <a:rPr lang="it-IT" sz="1800" dirty="0" err="1">
                <a:solidFill>
                  <a:schemeClr val="tx1"/>
                </a:solidFill>
              </a:rPr>
              <a:t>during</a:t>
            </a:r>
            <a:r>
              <a:rPr lang="it-IT" sz="1800" dirty="0">
                <a:solidFill>
                  <a:schemeClr val="tx1"/>
                </a:solidFill>
              </a:rPr>
              <a:t> the interview.</a:t>
            </a:r>
          </a:p>
          <a:p>
            <a:pPr algn="l" eaLnBrk="1" hangingPunct="1">
              <a:defRPr/>
            </a:pPr>
            <a:r>
              <a:rPr lang="it-IT" sz="1800" b="1" u="sng" dirty="0">
                <a:solidFill>
                  <a:schemeClr val="tx1"/>
                </a:solidFill>
              </a:rPr>
              <a:t>B. 0 – 60 </a:t>
            </a:r>
            <a:r>
              <a:rPr lang="it-IT" sz="1800" b="1" u="sng" dirty="0" err="1">
                <a:solidFill>
                  <a:schemeClr val="tx1"/>
                </a:solidFill>
              </a:rPr>
              <a:t>points</a:t>
            </a:r>
            <a:r>
              <a:rPr lang="it-IT" sz="1800" b="1" u="sng" dirty="0">
                <a:solidFill>
                  <a:schemeClr val="tx1"/>
                </a:solidFill>
              </a:rPr>
              <a:t> </a:t>
            </a:r>
            <a:r>
              <a:rPr lang="it-IT" sz="1800" b="1" u="sng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it-IT" sz="1800" b="1" u="sng" dirty="0" err="1">
                <a:solidFill>
                  <a:schemeClr val="tx1"/>
                </a:solidFill>
                <a:sym typeface="Wingdings" panose="05000000000000000000" pitchFamily="2" charset="2"/>
              </a:rPr>
              <a:t>academic</a:t>
            </a:r>
            <a:r>
              <a:rPr lang="it-IT" sz="1800" b="1" u="sng" dirty="0">
                <a:solidFill>
                  <a:schemeClr val="tx1"/>
                </a:solidFill>
                <a:sym typeface="Wingdings" panose="05000000000000000000" pitchFamily="2" charset="2"/>
              </a:rPr>
              <a:t> progress </a:t>
            </a:r>
            <a:r>
              <a:rPr lang="it-IT" sz="1800" b="1" u="sng" dirty="0" err="1">
                <a:solidFill>
                  <a:schemeClr val="tx1"/>
                </a:solidFill>
                <a:sym typeface="Wingdings" panose="05000000000000000000" pitchFamily="2" charset="2"/>
              </a:rPr>
              <a:t>based</a:t>
            </a:r>
            <a:r>
              <a:rPr lang="it-IT" sz="1800" b="1" u="sng" dirty="0">
                <a:solidFill>
                  <a:schemeClr val="tx1"/>
                </a:solidFill>
                <a:sym typeface="Wingdings" panose="05000000000000000000" pitchFamily="2" charset="2"/>
              </a:rPr>
              <a:t> on </a:t>
            </a:r>
            <a:r>
              <a:rPr lang="it-IT" sz="1800" b="1" u="sng" dirty="0" err="1">
                <a:solidFill>
                  <a:schemeClr val="tx1"/>
                </a:solidFill>
                <a:sym typeface="Wingdings" panose="05000000000000000000" pitchFamily="2" charset="2"/>
              </a:rPr>
              <a:t>regularity</a:t>
            </a:r>
            <a:r>
              <a:rPr lang="it-IT" sz="1800" b="1" u="sng" dirty="0">
                <a:solidFill>
                  <a:schemeClr val="tx1"/>
                </a:solidFill>
                <a:sym typeface="Wingdings" panose="05000000000000000000" pitchFamily="2" charset="2"/>
              </a:rPr>
              <a:t> of </a:t>
            </a:r>
            <a:r>
              <a:rPr lang="it-IT" sz="1800" b="1" u="sng" dirty="0" err="1">
                <a:solidFill>
                  <a:schemeClr val="tx1"/>
                </a:solidFill>
                <a:sym typeface="Wingdings" panose="05000000000000000000" pitchFamily="2" charset="2"/>
              </a:rPr>
              <a:t>study</a:t>
            </a:r>
            <a:r>
              <a:rPr lang="it-IT" sz="1800" b="1" u="sng" dirty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lang="it-IT" sz="1800" b="1" u="sng" dirty="0" err="1">
                <a:solidFill>
                  <a:schemeClr val="tx1"/>
                </a:solidFill>
                <a:sym typeface="Wingdings" panose="05000000000000000000" pitchFamily="2" charset="2"/>
              </a:rPr>
              <a:t>course</a:t>
            </a:r>
            <a:r>
              <a:rPr lang="it-IT" sz="1800" b="1" u="sng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it-IT" sz="1800" b="1" u="sng" dirty="0" err="1">
                <a:solidFill>
                  <a:schemeClr val="tx1"/>
                </a:solidFill>
                <a:sym typeface="Wingdings" panose="05000000000000000000" pitchFamily="2" charset="2"/>
              </a:rPr>
              <a:t>credits</a:t>
            </a:r>
            <a:r>
              <a:rPr lang="it-IT" sz="1800" b="1" u="sng" dirty="0">
                <a:solidFill>
                  <a:schemeClr val="tx1"/>
                </a:solidFill>
                <a:sym typeface="Wingdings" panose="05000000000000000000" pitchFamily="2" charset="2"/>
              </a:rPr>
              <a:t> and </a:t>
            </a:r>
            <a:r>
              <a:rPr lang="it-IT" sz="1800" b="1" u="sng" dirty="0" err="1">
                <a:solidFill>
                  <a:schemeClr val="tx1"/>
                </a:solidFill>
                <a:sym typeface="Wingdings" panose="05000000000000000000" pitchFamily="2" charset="2"/>
              </a:rPr>
              <a:t>marks</a:t>
            </a:r>
            <a:r>
              <a:rPr lang="it-IT" sz="1800" b="1" u="sng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it-IT" sz="1800" b="1" u="sng" dirty="0" err="1">
                <a:solidFill>
                  <a:schemeClr val="tx1"/>
                </a:solidFill>
                <a:sym typeface="Wingdings" panose="05000000000000000000" pitchFamily="2" charset="2"/>
              </a:rPr>
              <a:t>registered</a:t>
            </a:r>
            <a:r>
              <a:rPr lang="it-IT" sz="1800" b="1" u="sng" dirty="0">
                <a:solidFill>
                  <a:schemeClr val="tx1"/>
                </a:solidFill>
                <a:sym typeface="Wingdings" panose="05000000000000000000" pitchFamily="2" charset="2"/>
              </a:rPr>
              <a:t> by 12 </a:t>
            </a:r>
            <a:r>
              <a:rPr lang="it-IT" sz="1800" b="1" u="sng" dirty="0" err="1">
                <a:solidFill>
                  <a:schemeClr val="tx1"/>
                </a:solidFill>
                <a:sym typeface="Wingdings" panose="05000000000000000000" pitchFamily="2" charset="2"/>
              </a:rPr>
              <a:t>February</a:t>
            </a:r>
            <a:r>
              <a:rPr lang="it-IT" sz="1800" b="1" u="sng" dirty="0">
                <a:solidFill>
                  <a:schemeClr val="tx1"/>
                </a:solidFill>
                <a:sym typeface="Wingdings" panose="05000000000000000000" pitchFamily="2" charset="2"/>
              </a:rPr>
              <a:t> 2025, 11.59 p.m.</a:t>
            </a:r>
            <a:endParaRPr lang="it-IT" sz="1800" b="1" u="sng" dirty="0">
              <a:solidFill>
                <a:schemeClr val="tx1"/>
              </a:solidFill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Students </a:t>
            </a:r>
            <a:r>
              <a:rPr lang="it-IT" sz="1800" dirty="0" err="1">
                <a:solidFill>
                  <a:schemeClr val="tx1"/>
                </a:solidFill>
              </a:rPr>
              <a:t>enrolled</a:t>
            </a:r>
            <a:r>
              <a:rPr lang="it-IT" sz="1800" dirty="0">
                <a:solidFill>
                  <a:schemeClr val="tx1"/>
                </a:solidFill>
              </a:rPr>
              <a:t> in </a:t>
            </a:r>
            <a:r>
              <a:rPr lang="it-IT" sz="1800" dirty="0" err="1">
                <a:solidFill>
                  <a:schemeClr val="tx1"/>
                </a:solidFill>
              </a:rPr>
              <a:t>their</a:t>
            </a:r>
            <a:r>
              <a:rPr lang="it-IT" sz="1800" dirty="0">
                <a:solidFill>
                  <a:schemeClr val="tx1"/>
                </a:solidFill>
              </a:rPr>
              <a:t> first </a:t>
            </a:r>
            <a:r>
              <a:rPr lang="it-IT" sz="1800" dirty="0" err="1">
                <a:solidFill>
                  <a:schemeClr val="tx1"/>
                </a:solidFill>
              </a:rPr>
              <a:t>year</a:t>
            </a:r>
            <a:r>
              <a:rPr lang="it-IT" sz="1800" dirty="0">
                <a:solidFill>
                  <a:schemeClr val="tx1"/>
                </a:solidFill>
              </a:rPr>
              <a:t> of a master degree: the </a:t>
            </a:r>
            <a:r>
              <a:rPr lang="it-IT" sz="1800" dirty="0" err="1">
                <a:solidFill>
                  <a:schemeClr val="tx1"/>
                </a:solidFill>
              </a:rPr>
              <a:t>calculation</a:t>
            </a:r>
            <a:r>
              <a:rPr lang="it-IT" sz="1800" dirty="0">
                <a:solidFill>
                  <a:schemeClr val="tx1"/>
                </a:solidFill>
              </a:rPr>
              <a:t> of points </a:t>
            </a:r>
            <a:r>
              <a:rPr lang="it-IT" sz="1800" dirty="0" err="1">
                <a:solidFill>
                  <a:schemeClr val="tx1"/>
                </a:solidFill>
              </a:rPr>
              <a:t>comprises</a:t>
            </a:r>
            <a:r>
              <a:rPr lang="it-IT" sz="1800" dirty="0">
                <a:solidFill>
                  <a:schemeClr val="tx1"/>
                </a:solidFill>
              </a:rPr>
              <a:t>  6/7 of the </a:t>
            </a:r>
            <a:r>
              <a:rPr lang="it-IT" sz="1800" dirty="0" err="1">
                <a:solidFill>
                  <a:schemeClr val="tx1"/>
                </a:solidFill>
              </a:rPr>
              <a:t>previous</a:t>
            </a:r>
            <a:r>
              <a:rPr lang="it-IT" sz="1800" dirty="0">
                <a:solidFill>
                  <a:schemeClr val="tx1"/>
                </a:solidFill>
              </a:rPr>
              <a:t> course of study and 1/7 of the </a:t>
            </a:r>
            <a:r>
              <a:rPr lang="it-IT" sz="1800" dirty="0" err="1">
                <a:solidFill>
                  <a:schemeClr val="tx1"/>
                </a:solidFill>
              </a:rPr>
              <a:t>current</a:t>
            </a:r>
            <a:r>
              <a:rPr lang="it-IT" sz="1800" dirty="0">
                <a:solidFill>
                  <a:schemeClr val="tx1"/>
                </a:solidFill>
              </a:rPr>
              <a:t> one.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Students with a </a:t>
            </a:r>
            <a:r>
              <a:rPr lang="it-IT" sz="1800" dirty="0" err="1">
                <a:solidFill>
                  <a:schemeClr val="tx1"/>
                </a:solidFill>
              </a:rPr>
              <a:t>foreign</a:t>
            </a:r>
            <a:r>
              <a:rPr lang="it-IT" sz="1800" dirty="0">
                <a:solidFill>
                  <a:schemeClr val="tx1"/>
                </a:solidFill>
              </a:rPr>
              <a:t> degree: </a:t>
            </a:r>
            <a:r>
              <a:rPr lang="it-IT" sz="1800" dirty="0" err="1">
                <a:solidFill>
                  <a:schemeClr val="tx1"/>
                </a:solidFill>
              </a:rPr>
              <a:t>evalutation</a:t>
            </a:r>
            <a:r>
              <a:rPr lang="it-IT" sz="1800" dirty="0">
                <a:solidFill>
                  <a:schemeClr val="tx1"/>
                </a:solidFill>
              </a:rPr>
              <a:t>  by a special </a:t>
            </a:r>
            <a:r>
              <a:rPr lang="it-IT" sz="1800" dirty="0" err="1">
                <a:solidFill>
                  <a:schemeClr val="tx1"/>
                </a:solidFill>
              </a:rPr>
              <a:t>commission</a:t>
            </a:r>
            <a:r>
              <a:rPr lang="it-IT" sz="1800" dirty="0">
                <a:solidFill>
                  <a:schemeClr val="tx1"/>
                </a:solidFill>
              </a:rPr>
              <a:t>.</a:t>
            </a:r>
            <a:endParaRPr lang="it-IT" sz="1800" b="1" dirty="0">
              <a:solidFill>
                <a:schemeClr val="tx1"/>
              </a:solidFill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b="1" dirty="0">
                <a:solidFill>
                  <a:schemeClr val="tx1"/>
                </a:solidFill>
              </a:rPr>
              <a:t>Non idoneo (Not </a:t>
            </a:r>
            <a:r>
              <a:rPr lang="it-IT" sz="1800" b="1" dirty="0" err="1">
                <a:solidFill>
                  <a:schemeClr val="tx1"/>
                </a:solidFill>
              </a:rPr>
              <a:t>eligible</a:t>
            </a:r>
            <a:r>
              <a:rPr lang="it-IT" sz="1800" b="1" dirty="0">
                <a:solidFill>
                  <a:schemeClr val="tx1"/>
                </a:solidFill>
              </a:rPr>
              <a:t>)</a:t>
            </a:r>
            <a:r>
              <a:rPr lang="it-IT" sz="1800" dirty="0">
                <a:solidFill>
                  <a:schemeClr val="tx1"/>
                </a:solidFill>
              </a:rPr>
              <a:t> = </a:t>
            </a:r>
            <a:r>
              <a:rPr lang="it-IT" sz="1800" dirty="0" err="1">
                <a:solidFill>
                  <a:schemeClr val="tx1"/>
                </a:solidFill>
              </a:rPr>
              <a:t>students</a:t>
            </a: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err="1">
                <a:solidFill>
                  <a:schemeClr val="tx1"/>
                </a:solidFill>
              </a:rPr>
              <a:t>who</a:t>
            </a: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err="1">
                <a:solidFill>
                  <a:schemeClr val="tx1"/>
                </a:solidFill>
              </a:rPr>
              <a:t>will</a:t>
            </a: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err="1">
                <a:solidFill>
                  <a:schemeClr val="tx1"/>
                </a:solidFill>
              </a:rPr>
              <a:t>get</a:t>
            </a:r>
            <a:r>
              <a:rPr lang="it-IT" sz="1800" dirty="0">
                <a:solidFill>
                  <a:schemeClr val="tx1"/>
                </a:solidFill>
              </a:rPr>
              <a:t> 0 points by the </a:t>
            </a:r>
            <a:r>
              <a:rPr lang="it-IT" sz="1800" dirty="0" err="1">
                <a:solidFill>
                  <a:schemeClr val="tx1"/>
                </a:solidFill>
              </a:rPr>
              <a:t>exchange</a:t>
            </a:r>
            <a:r>
              <a:rPr lang="it-IT" sz="1800" dirty="0">
                <a:solidFill>
                  <a:schemeClr val="tx1"/>
                </a:solidFill>
              </a:rPr>
              <a:t> coordinator</a:t>
            </a:r>
            <a:endParaRPr lang="it-IT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ACCEPTANCE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609054" y="1700808"/>
            <a:ext cx="7602041" cy="4607793"/>
          </a:xfrm>
        </p:spPr>
        <p:txBody>
          <a:bodyPr anchor="ctr"/>
          <a:lstStyle/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2400" dirty="0">
                <a:solidFill>
                  <a:schemeClr val="tx1"/>
                </a:solidFill>
              </a:rPr>
              <a:t>The ranking lists </a:t>
            </a:r>
            <a:r>
              <a:rPr lang="it-IT" sz="2400" dirty="0" err="1">
                <a:solidFill>
                  <a:schemeClr val="tx1"/>
                </a:solidFill>
              </a:rPr>
              <a:t>will</a:t>
            </a:r>
            <a:r>
              <a:rPr lang="it-IT" sz="2400" dirty="0">
                <a:solidFill>
                  <a:schemeClr val="tx1"/>
                </a:solidFill>
              </a:rPr>
              <a:t> be </a:t>
            </a:r>
            <a:r>
              <a:rPr lang="it-IT" sz="2400" dirty="0" err="1">
                <a:solidFill>
                  <a:schemeClr val="tx1"/>
                </a:solidFill>
              </a:rPr>
              <a:t>published</a:t>
            </a:r>
            <a:r>
              <a:rPr lang="it-IT" sz="2400" dirty="0">
                <a:solidFill>
                  <a:schemeClr val="tx1"/>
                </a:solidFill>
              </a:rPr>
              <a:t> online on: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endParaRPr lang="it-IT" sz="24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it-IT" sz="2400" b="1" dirty="0" err="1">
                <a:solidFill>
                  <a:srgbClr val="FF0000"/>
                </a:solidFill>
              </a:rPr>
              <a:t>Thursday</a:t>
            </a:r>
            <a:r>
              <a:rPr lang="it-IT" sz="2400" b="1" dirty="0">
                <a:solidFill>
                  <a:srgbClr val="FF0000"/>
                </a:solidFill>
              </a:rPr>
              <a:t> 6 March 2025</a:t>
            </a:r>
          </a:p>
          <a:p>
            <a:pPr eaLnBrk="1" hangingPunct="1">
              <a:defRPr/>
            </a:pPr>
            <a:endParaRPr lang="it-IT" sz="2400" b="1" dirty="0">
              <a:solidFill>
                <a:schemeClr val="tx1"/>
              </a:solidFill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it-IT" sz="2400" dirty="0" err="1">
                <a:solidFill>
                  <a:schemeClr val="tx1"/>
                </a:solidFill>
              </a:rPr>
              <a:t>Successful</a:t>
            </a:r>
            <a:r>
              <a:rPr lang="it-IT" sz="2400" dirty="0">
                <a:solidFill>
                  <a:schemeClr val="tx1"/>
                </a:solidFill>
              </a:rPr>
              <a:t> </a:t>
            </a:r>
            <a:r>
              <a:rPr lang="it-IT" sz="2400" dirty="0" err="1">
                <a:solidFill>
                  <a:schemeClr val="tx1"/>
                </a:solidFill>
              </a:rPr>
              <a:t>students</a:t>
            </a:r>
            <a:r>
              <a:rPr lang="it-IT" sz="2400" dirty="0">
                <a:solidFill>
                  <a:schemeClr val="tx1"/>
                </a:solidFill>
              </a:rPr>
              <a:t> must </a:t>
            </a:r>
            <a:r>
              <a:rPr lang="it-IT" sz="2400" dirty="0" err="1">
                <a:solidFill>
                  <a:schemeClr val="tx1"/>
                </a:solidFill>
              </a:rPr>
              <a:t>confirm</a:t>
            </a:r>
            <a:r>
              <a:rPr lang="it-IT" sz="2400" dirty="0">
                <a:solidFill>
                  <a:schemeClr val="tx1"/>
                </a:solidFill>
              </a:rPr>
              <a:t> </a:t>
            </a:r>
            <a:r>
              <a:rPr lang="it-IT" sz="2400" dirty="0" err="1">
                <a:solidFill>
                  <a:schemeClr val="tx1"/>
                </a:solidFill>
              </a:rPr>
              <a:t>their</a:t>
            </a:r>
            <a:r>
              <a:rPr lang="it-IT" sz="2400" dirty="0">
                <a:solidFill>
                  <a:schemeClr val="tx1"/>
                </a:solidFill>
              </a:rPr>
              <a:t> </a:t>
            </a:r>
            <a:r>
              <a:rPr lang="it-IT" sz="2400" dirty="0" err="1">
                <a:solidFill>
                  <a:schemeClr val="tx1"/>
                </a:solidFill>
              </a:rPr>
              <a:t>acceptance</a:t>
            </a:r>
            <a:r>
              <a:rPr lang="it-IT" sz="2400" dirty="0">
                <a:solidFill>
                  <a:schemeClr val="tx1"/>
                </a:solidFill>
              </a:rPr>
              <a:t> via the </a:t>
            </a:r>
            <a:r>
              <a:rPr lang="it-IT" sz="2400" dirty="0" err="1">
                <a:solidFill>
                  <a:schemeClr val="tx1"/>
                </a:solidFill>
              </a:rPr>
              <a:t>AlmaRM</a:t>
            </a:r>
            <a:r>
              <a:rPr lang="it-IT" sz="2400" dirty="0">
                <a:solidFill>
                  <a:schemeClr val="tx1"/>
                </a:solidFill>
              </a:rPr>
              <a:t> </a:t>
            </a:r>
            <a:r>
              <a:rPr lang="it-IT" sz="2400" dirty="0" err="1">
                <a:solidFill>
                  <a:schemeClr val="tx1"/>
                </a:solidFill>
              </a:rPr>
              <a:t>profile</a:t>
            </a:r>
            <a:r>
              <a:rPr lang="it-IT" sz="2400" dirty="0">
                <a:solidFill>
                  <a:schemeClr val="tx1"/>
                </a:solidFill>
              </a:rPr>
              <a:t> by: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endParaRPr lang="it-IT" sz="24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it-IT" sz="2400" b="1" dirty="0">
                <a:solidFill>
                  <a:srgbClr val="FF0000"/>
                </a:solidFill>
              </a:rPr>
              <a:t>Wednesday 12 March 2025 </a:t>
            </a:r>
            <a:r>
              <a:rPr lang="it-IT" sz="2400" b="1" dirty="0" err="1">
                <a:solidFill>
                  <a:srgbClr val="FF0000"/>
                </a:solidFill>
              </a:rPr>
              <a:t>at</a:t>
            </a:r>
            <a:r>
              <a:rPr lang="it-IT" sz="2400" b="1" dirty="0">
                <a:solidFill>
                  <a:srgbClr val="FF0000"/>
                </a:solidFill>
              </a:rPr>
              <a:t> 1 p.m.</a:t>
            </a:r>
          </a:p>
          <a:p>
            <a:pPr algn="just" eaLnBrk="1" hangingPunct="1">
              <a:buFont typeface="Arial" charset="0"/>
              <a:buNone/>
              <a:defRPr/>
            </a:pPr>
            <a:endParaRPr lang="it-IT" sz="2400" i="1" dirty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it-IT" sz="2400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it-IT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it-IT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possible</a:t>
            </a:r>
            <a:r>
              <a:rPr lang="it-IT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</a:t>
            </a:r>
            <a:r>
              <a:rPr lang="it-IT" sz="24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</a:t>
            </a:r>
            <a:r>
              <a:rPr lang="it-IT" sz="2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</a:t>
            </a:r>
            <a:r>
              <a:rPr lang="it-IT" sz="2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r>
              <a:rPr lang="it-IT" sz="2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Erasmus </a:t>
            </a:r>
            <a:r>
              <a:rPr lang="it-IT" sz="24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vacancy</a:t>
            </a:r>
            <a:r>
              <a:rPr lang="it-IT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it-IT" sz="24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buFont typeface="Arial" charset="0"/>
              <a:buNone/>
              <a:defRPr/>
            </a:pPr>
            <a:r>
              <a:rPr lang="it-IT" sz="1800" i="1" dirty="0" err="1">
                <a:solidFill>
                  <a:schemeClr val="tx1"/>
                </a:solidFill>
              </a:rPr>
              <a:t>Attention</a:t>
            </a:r>
            <a:r>
              <a:rPr lang="it-IT" sz="1800" i="1" dirty="0">
                <a:solidFill>
                  <a:schemeClr val="tx1"/>
                </a:solidFill>
              </a:rPr>
              <a:t> </a:t>
            </a:r>
            <a:r>
              <a:rPr lang="it-IT" sz="1800" i="1" dirty="0" err="1">
                <a:solidFill>
                  <a:schemeClr val="tx1"/>
                </a:solidFill>
              </a:rPr>
              <a:t>notice</a:t>
            </a:r>
            <a:r>
              <a:rPr lang="it-IT" sz="1800" i="1" dirty="0">
                <a:solidFill>
                  <a:schemeClr val="tx1"/>
                </a:solidFill>
              </a:rPr>
              <a:t>: </a:t>
            </a:r>
            <a:r>
              <a:rPr lang="it-IT" sz="1800" i="1" dirty="0" err="1">
                <a:solidFill>
                  <a:schemeClr val="tx1"/>
                </a:solidFill>
              </a:rPr>
              <a:t>after</a:t>
            </a:r>
            <a:r>
              <a:rPr lang="it-IT" sz="1800" i="1" dirty="0">
                <a:solidFill>
                  <a:schemeClr val="tx1"/>
                </a:solidFill>
              </a:rPr>
              <a:t> </a:t>
            </a:r>
            <a:r>
              <a:rPr lang="it-IT" sz="1800" i="1" dirty="0" err="1">
                <a:solidFill>
                  <a:schemeClr val="tx1"/>
                </a:solidFill>
              </a:rPr>
              <a:t>this</a:t>
            </a:r>
            <a:r>
              <a:rPr lang="it-IT" sz="1800" i="1" dirty="0">
                <a:solidFill>
                  <a:schemeClr val="tx1"/>
                </a:solidFill>
              </a:rPr>
              <a:t> </a:t>
            </a:r>
            <a:r>
              <a:rPr lang="it-IT" sz="1800" i="1" dirty="0" err="1">
                <a:solidFill>
                  <a:schemeClr val="tx1"/>
                </a:solidFill>
              </a:rPr>
              <a:t>deadline</a:t>
            </a:r>
            <a:r>
              <a:rPr lang="it-IT" sz="1800" i="1" dirty="0">
                <a:solidFill>
                  <a:schemeClr val="tx1"/>
                </a:solidFill>
              </a:rPr>
              <a:t>, </a:t>
            </a:r>
            <a:r>
              <a:rPr lang="it-IT" sz="1800" i="1" dirty="0" err="1">
                <a:solidFill>
                  <a:schemeClr val="tx1"/>
                </a:solidFill>
              </a:rPr>
              <a:t>successful</a:t>
            </a:r>
            <a:r>
              <a:rPr lang="it-IT" sz="1800" i="1" dirty="0">
                <a:solidFill>
                  <a:schemeClr val="tx1"/>
                </a:solidFill>
              </a:rPr>
              <a:t> </a:t>
            </a:r>
            <a:r>
              <a:rPr lang="it-IT" sz="1800" i="1" dirty="0" err="1">
                <a:solidFill>
                  <a:schemeClr val="tx1"/>
                </a:solidFill>
              </a:rPr>
              <a:t>students</a:t>
            </a:r>
            <a:r>
              <a:rPr lang="it-IT" sz="1800" i="1" dirty="0">
                <a:solidFill>
                  <a:schemeClr val="tx1"/>
                </a:solidFill>
              </a:rPr>
              <a:t> </a:t>
            </a:r>
            <a:r>
              <a:rPr lang="it-IT" sz="1800" i="1" dirty="0" err="1">
                <a:solidFill>
                  <a:schemeClr val="tx1"/>
                </a:solidFill>
              </a:rPr>
              <a:t>that</a:t>
            </a:r>
            <a:r>
              <a:rPr lang="it-IT" sz="1800" i="1" dirty="0">
                <a:solidFill>
                  <a:schemeClr val="tx1"/>
                </a:solidFill>
              </a:rPr>
              <a:t> </a:t>
            </a:r>
            <a:r>
              <a:rPr lang="it-IT" sz="1800" i="1" dirty="0" err="1">
                <a:solidFill>
                  <a:schemeClr val="tx1"/>
                </a:solidFill>
              </a:rPr>
              <a:t>have</a:t>
            </a:r>
            <a:r>
              <a:rPr lang="it-IT" sz="1800" i="1" dirty="0">
                <a:solidFill>
                  <a:schemeClr val="tx1"/>
                </a:solidFill>
              </a:rPr>
              <a:t> </a:t>
            </a:r>
            <a:r>
              <a:rPr lang="it-IT" sz="1800" i="1" dirty="0" err="1">
                <a:solidFill>
                  <a:schemeClr val="tx1"/>
                </a:solidFill>
              </a:rPr>
              <a:t>will</a:t>
            </a:r>
            <a:r>
              <a:rPr lang="it-IT" sz="1800" i="1" dirty="0">
                <a:solidFill>
                  <a:schemeClr val="tx1"/>
                </a:solidFill>
              </a:rPr>
              <a:t> </a:t>
            </a:r>
            <a:r>
              <a:rPr lang="it-IT" sz="1800" i="1" dirty="0" err="1">
                <a:solidFill>
                  <a:schemeClr val="tx1"/>
                </a:solidFill>
              </a:rPr>
              <a:t>not</a:t>
            </a:r>
            <a:r>
              <a:rPr lang="it-IT" sz="1800" i="1" dirty="0">
                <a:solidFill>
                  <a:schemeClr val="tx1"/>
                </a:solidFill>
              </a:rPr>
              <a:t> </a:t>
            </a:r>
            <a:r>
              <a:rPr lang="it-IT" sz="1800" i="1" dirty="0" err="1">
                <a:solidFill>
                  <a:schemeClr val="tx1"/>
                </a:solidFill>
              </a:rPr>
              <a:t>accepted</a:t>
            </a:r>
            <a:r>
              <a:rPr lang="it-IT" sz="1800" i="1" dirty="0">
                <a:solidFill>
                  <a:schemeClr val="tx1"/>
                </a:solidFill>
              </a:rPr>
              <a:t> </a:t>
            </a:r>
            <a:r>
              <a:rPr lang="it-IT" sz="1800" i="1" dirty="0" err="1">
                <a:solidFill>
                  <a:schemeClr val="tx1"/>
                </a:solidFill>
              </a:rPr>
              <a:t>will</a:t>
            </a:r>
            <a:r>
              <a:rPr lang="it-IT" sz="1800" i="1" dirty="0">
                <a:solidFill>
                  <a:schemeClr val="tx1"/>
                </a:solidFill>
              </a:rPr>
              <a:t> be </a:t>
            </a:r>
            <a:r>
              <a:rPr lang="it-IT" sz="1800" i="1" dirty="0" err="1">
                <a:solidFill>
                  <a:schemeClr val="tx1"/>
                </a:solidFill>
              </a:rPr>
              <a:t>automatically</a:t>
            </a:r>
            <a:r>
              <a:rPr lang="it-IT" sz="1800" i="1" dirty="0">
                <a:solidFill>
                  <a:schemeClr val="tx1"/>
                </a:solidFill>
              </a:rPr>
              <a:t> </a:t>
            </a:r>
            <a:r>
              <a:rPr lang="it-IT" sz="1800" i="1" dirty="0" err="1">
                <a:solidFill>
                  <a:schemeClr val="tx1"/>
                </a:solidFill>
              </a:rPr>
              <a:t>deleted</a:t>
            </a:r>
            <a:r>
              <a:rPr lang="it-IT" sz="1800" i="1" dirty="0">
                <a:solidFill>
                  <a:schemeClr val="tx1"/>
                </a:solidFill>
              </a:rPr>
              <a:t> from the </a:t>
            </a:r>
            <a:r>
              <a:rPr lang="it-IT" sz="1800" i="1" dirty="0" err="1">
                <a:solidFill>
                  <a:schemeClr val="tx1"/>
                </a:solidFill>
              </a:rPr>
              <a:t>rankings</a:t>
            </a:r>
            <a:r>
              <a:rPr lang="it-IT" sz="1800" i="1" dirty="0">
                <a:solidFill>
                  <a:schemeClr val="tx1"/>
                </a:solidFill>
              </a:rPr>
              <a:t> for non-</a:t>
            </a:r>
            <a:r>
              <a:rPr lang="it-IT" sz="1800" i="1" dirty="0" err="1">
                <a:solidFill>
                  <a:schemeClr val="tx1"/>
                </a:solidFill>
              </a:rPr>
              <a:t>accepted</a:t>
            </a:r>
            <a:r>
              <a:rPr lang="it-IT" sz="1800" i="1" dirty="0">
                <a:solidFill>
                  <a:schemeClr val="tx1"/>
                </a:solidFill>
              </a:rPr>
              <a:t> Erasmus </a:t>
            </a:r>
            <a:r>
              <a:rPr lang="it-IT" sz="1800" i="1" dirty="0" err="1">
                <a:solidFill>
                  <a:schemeClr val="tx1"/>
                </a:solidFill>
              </a:rPr>
              <a:t>places</a:t>
            </a:r>
            <a:r>
              <a:rPr lang="it-IT" sz="1800" i="1" dirty="0">
                <a:solidFill>
                  <a:schemeClr val="tx1"/>
                </a:solidFill>
              </a:rPr>
              <a:t>.</a:t>
            </a:r>
            <a:endParaRPr lang="it-IT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1860" y="476672"/>
            <a:ext cx="8229600" cy="1143000"/>
          </a:xfrm>
        </p:spPr>
        <p:txBody>
          <a:bodyPr/>
          <a:lstStyle/>
          <a:p>
            <a:r>
              <a:rPr lang="it-IT" sz="40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SHORTENING/EXTENSION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556992"/>
          </a:xfrm>
        </p:spPr>
        <p:txBody>
          <a:bodyPr/>
          <a:lstStyle/>
          <a:p>
            <a:pPr algn="just"/>
            <a:r>
              <a:rPr lang="it-IT" sz="2800" dirty="0" err="1"/>
              <a:t>It</a:t>
            </a:r>
            <a:r>
              <a:rPr lang="it-IT" sz="2800" dirty="0"/>
              <a:t> </a:t>
            </a:r>
            <a:r>
              <a:rPr lang="it-IT" sz="2800" dirty="0" err="1"/>
              <a:t>is</a:t>
            </a:r>
            <a:r>
              <a:rPr lang="it-IT" sz="2800" dirty="0"/>
              <a:t> </a:t>
            </a:r>
            <a:r>
              <a:rPr lang="it-IT" sz="2800" dirty="0" err="1"/>
              <a:t>possible</a:t>
            </a:r>
            <a:r>
              <a:rPr lang="it-IT" sz="2800" dirty="0"/>
              <a:t> to </a:t>
            </a:r>
            <a:r>
              <a:rPr lang="it-IT" sz="2800" dirty="0" err="1"/>
              <a:t>request</a:t>
            </a:r>
            <a:r>
              <a:rPr lang="it-IT" sz="2800" dirty="0"/>
              <a:t> the </a:t>
            </a:r>
            <a:r>
              <a:rPr lang="it-IT" sz="2800" dirty="0" err="1"/>
              <a:t>shortening</a:t>
            </a:r>
            <a:r>
              <a:rPr lang="it-IT" sz="2800" dirty="0"/>
              <a:t> of the Erasmus </a:t>
            </a:r>
            <a:r>
              <a:rPr lang="it-IT" sz="2800" dirty="0" err="1"/>
              <a:t>period</a:t>
            </a:r>
            <a:r>
              <a:rPr lang="it-IT" sz="2800" dirty="0"/>
              <a:t> </a:t>
            </a:r>
            <a:r>
              <a:rPr lang="it-IT" sz="2800" dirty="0" err="1"/>
              <a:t>when</a:t>
            </a:r>
            <a:r>
              <a:rPr lang="it-IT" sz="2800" dirty="0"/>
              <a:t> </a:t>
            </a:r>
            <a:r>
              <a:rPr lang="it-IT" sz="2800" dirty="0" err="1"/>
              <a:t>accepting</a:t>
            </a:r>
            <a:r>
              <a:rPr lang="it-IT" sz="2800" dirty="0"/>
              <a:t> the place by </a:t>
            </a:r>
            <a:r>
              <a:rPr lang="it-IT" sz="2800" dirty="0" err="1"/>
              <a:t>selecting</a:t>
            </a:r>
            <a:r>
              <a:rPr lang="it-IT" sz="2800" dirty="0"/>
              <a:t> </a:t>
            </a:r>
            <a:r>
              <a:rPr lang="it-IT" sz="2800" dirty="0" err="1"/>
              <a:t>only</a:t>
            </a:r>
            <a:r>
              <a:rPr lang="it-IT" sz="2800" dirty="0"/>
              <a:t> one </a:t>
            </a:r>
            <a:r>
              <a:rPr lang="it-IT" sz="2800" dirty="0" err="1"/>
              <a:t>semester</a:t>
            </a:r>
            <a:r>
              <a:rPr lang="it-IT" sz="2800" dirty="0"/>
              <a:t>, or (</a:t>
            </a:r>
            <a:r>
              <a:rPr lang="it-IT" sz="2800" dirty="0" err="1"/>
              <a:t>recommended</a:t>
            </a:r>
            <a:r>
              <a:rPr lang="it-IT" sz="2800" dirty="0"/>
              <a:t>) </a:t>
            </a:r>
            <a:r>
              <a:rPr lang="it-IT" sz="2800" dirty="0" err="1"/>
              <a:t>request</a:t>
            </a:r>
            <a:r>
              <a:rPr lang="it-IT" sz="2800" dirty="0"/>
              <a:t> the </a:t>
            </a:r>
            <a:r>
              <a:rPr lang="it-IT" sz="2800" dirty="0" err="1"/>
              <a:t>shortening</a:t>
            </a:r>
            <a:r>
              <a:rPr lang="it-IT" sz="2800" dirty="0"/>
              <a:t> </a:t>
            </a:r>
            <a:r>
              <a:rPr lang="it-IT" sz="2800" dirty="0" err="1"/>
              <a:t>during</a:t>
            </a:r>
            <a:r>
              <a:rPr lang="it-IT" sz="2800" dirty="0"/>
              <a:t> the Erasmus </a:t>
            </a:r>
            <a:r>
              <a:rPr lang="it-IT" sz="2800" dirty="0" err="1"/>
              <a:t>period</a:t>
            </a:r>
            <a:r>
              <a:rPr lang="it-IT" sz="2800" dirty="0"/>
              <a:t>.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 err="1"/>
              <a:t>It</a:t>
            </a:r>
            <a:r>
              <a:rPr lang="it-IT" sz="2800" dirty="0"/>
              <a:t> </a:t>
            </a:r>
            <a:r>
              <a:rPr lang="it-IT" sz="2800" dirty="0" err="1"/>
              <a:t>is</a:t>
            </a:r>
            <a:r>
              <a:rPr lang="it-IT" sz="2800" dirty="0"/>
              <a:t> </a:t>
            </a:r>
            <a:r>
              <a:rPr lang="it-IT" sz="2800" dirty="0" err="1"/>
              <a:t>also</a:t>
            </a:r>
            <a:r>
              <a:rPr lang="it-IT" sz="2800" dirty="0"/>
              <a:t> </a:t>
            </a:r>
            <a:r>
              <a:rPr lang="it-IT" sz="2800" dirty="0" err="1"/>
              <a:t>possible</a:t>
            </a:r>
            <a:r>
              <a:rPr lang="it-IT" sz="2800" dirty="0"/>
              <a:t> to </a:t>
            </a:r>
            <a:r>
              <a:rPr lang="it-IT" sz="2800" dirty="0" err="1"/>
              <a:t>request</a:t>
            </a:r>
            <a:r>
              <a:rPr lang="it-IT" sz="2800" dirty="0"/>
              <a:t> an extension </a:t>
            </a:r>
            <a:r>
              <a:rPr lang="it-IT" sz="2800" dirty="0" err="1"/>
              <a:t>during</a:t>
            </a:r>
            <a:r>
              <a:rPr lang="it-IT" sz="2800" dirty="0"/>
              <a:t> the Erasmus </a:t>
            </a:r>
            <a:r>
              <a:rPr lang="it-IT" sz="2800" dirty="0" err="1"/>
              <a:t>period</a:t>
            </a:r>
            <a:r>
              <a:rPr lang="it-IT" sz="2800" dirty="0"/>
              <a:t> (</a:t>
            </a:r>
            <a:r>
              <a:rPr lang="it-IT" sz="2800" dirty="0" err="1"/>
              <a:t>further</a:t>
            </a:r>
            <a:r>
              <a:rPr lang="it-IT" sz="2800" dirty="0"/>
              <a:t> </a:t>
            </a:r>
            <a:r>
              <a:rPr lang="it-IT" sz="2800" dirty="0" err="1"/>
              <a:t>details</a:t>
            </a:r>
            <a:r>
              <a:rPr lang="it-IT" sz="2800" dirty="0"/>
              <a:t> in the winners’ guide)</a:t>
            </a:r>
          </a:p>
        </p:txBody>
      </p:sp>
    </p:spTree>
    <p:extLst>
      <p:ext uri="{BB962C8B-B14F-4D97-AF65-F5344CB8AC3E}">
        <p14:creationId xmlns:p14="http://schemas.microsoft.com/office/powerpoint/2010/main" val="3156864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485774" y="333375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DEPARTURE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71500" y="1484313"/>
            <a:ext cx="7858125" cy="5040312"/>
          </a:xfrm>
        </p:spPr>
        <p:txBody>
          <a:bodyPr anchor="ctr"/>
          <a:lstStyle/>
          <a:p>
            <a:pPr algn="just">
              <a:defRPr/>
            </a:pPr>
            <a:r>
              <a:rPr lang="it-IT" sz="2000" dirty="0">
                <a:solidFill>
                  <a:schemeClr val="tx1"/>
                </a:solidFill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000" dirty="0" err="1">
                <a:solidFill>
                  <a:schemeClr val="tx1"/>
                </a:solidFill>
              </a:rPr>
              <a:t>Fulfill</a:t>
            </a:r>
            <a:r>
              <a:rPr lang="it-IT" sz="2000" dirty="0">
                <a:solidFill>
                  <a:schemeClr val="tx1"/>
                </a:solidFill>
              </a:rPr>
              <a:t> the </a:t>
            </a:r>
            <a:r>
              <a:rPr lang="it-IT" sz="2000" dirty="0" err="1">
                <a:solidFill>
                  <a:schemeClr val="tx1"/>
                </a:solidFill>
              </a:rPr>
              <a:t>administrative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requirements</a:t>
            </a:r>
            <a:r>
              <a:rPr lang="it-IT" sz="2000" dirty="0">
                <a:solidFill>
                  <a:schemeClr val="tx1"/>
                </a:solidFill>
              </a:rPr>
              <a:t> (</a:t>
            </a:r>
            <a:r>
              <a:rPr lang="it-IT" sz="2000" i="1" dirty="0" err="1">
                <a:solidFill>
                  <a:schemeClr val="tx1"/>
                </a:solidFill>
              </a:rPr>
              <a:t>application</a:t>
            </a:r>
            <a:r>
              <a:rPr lang="it-IT" sz="2000" i="1" dirty="0">
                <a:solidFill>
                  <a:schemeClr val="tx1"/>
                </a:solidFill>
              </a:rPr>
              <a:t> procedure</a:t>
            </a:r>
            <a:r>
              <a:rPr lang="it-IT" sz="2000" dirty="0">
                <a:solidFill>
                  <a:schemeClr val="tx1"/>
                </a:solidFill>
              </a:rPr>
              <a:t>) of the partner </a:t>
            </a:r>
            <a:r>
              <a:rPr lang="it-IT" sz="2000" dirty="0" err="1">
                <a:solidFill>
                  <a:schemeClr val="tx1"/>
                </a:solidFill>
              </a:rPr>
              <a:t>university</a:t>
            </a:r>
            <a:r>
              <a:rPr lang="it-IT" sz="2000" dirty="0">
                <a:solidFill>
                  <a:srgbClr val="FF0000"/>
                </a:solidFill>
              </a:rPr>
              <a:t>*</a:t>
            </a:r>
            <a:r>
              <a:rPr lang="it-IT" sz="2000" dirty="0">
                <a:solidFill>
                  <a:schemeClr val="tx1"/>
                </a:solidFill>
              </a:rPr>
              <a:t>: </a:t>
            </a:r>
            <a:r>
              <a:rPr lang="it-IT" sz="2000" dirty="0" err="1">
                <a:solidFill>
                  <a:schemeClr val="tx1"/>
                </a:solidFill>
              </a:rPr>
              <a:t>application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form</a:t>
            </a:r>
            <a:r>
              <a:rPr lang="it-IT" sz="2000" dirty="0">
                <a:solidFill>
                  <a:schemeClr val="tx1"/>
                </a:solidFill>
              </a:rPr>
              <a:t>, </a:t>
            </a:r>
            <a:r>
              <a:rPr lang="it-IT" sz="2000" dirty="0" err="1">
                <a:solidFill>
                  <a:schemeClr val="tx1"/>
                </a:solidFill>
              </a:rPr>
              <a:t>language</a:t>
            </a:r>
            <a:r>
              <a:rPr lang="it-IT" sz="2000" dirty="0">
                <a:solidFill>
                  <a:schemeClr val="tx1"/>
                </a:solidFill>
              </a:rPr>
              <a:t> certificates, etc. </a:t>
            </a:r>
          </a:p>
          <a:p>
            <a:pPr algn="just">
              <a:buFont typeface="Arial" charset="0"/>
              <a:buNone/>
              <a:defRPr/>
            </a:pPr>
            <a:r>
              <a:rPr lang="it-IT" sz="1800" i="1" dirty="0">
                <a:solidFill>
                  <a:schemeClr val="tx1"/>
                </a:solidFill>
              </a:rPr>
              <a:t>Responsible Office: Partner University</a:t>
            </a:r>
          </a:p>
          <a:p>
            <a:pPr algn="just">
              <a:buFont typeface="Arial" charset="0"/>
              <a:buNone/>
              <a:defRPr/>
            </a:pPr>
            <a:endParaRPr lang="it-IT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Prepstr</a:t>
            </a:r>
            <a:r>
              <a:rPr lang="it-IT" sz="2000" dirty="0">
                <a:solidFill>
                  <a:schemeClr val="tx1"/>
                </a:solidFill>
              </a:rPr>
              <a:t> and </a:t>
            </a:r>
            <a:r>
              <a:rPr lang="it-IT" sz="2000" dirty="0" err="1">
                <a:solidFill>
                  <a:schemeClr val="tx1"/>
                </a:solidFill>
              </a:rPr>
              <a:t>have</a:t>
            </a:r>
            <a:r>
              <a:rPr lang="it-IT" sz="2000" dirty="0">
                <a:solidFill>
                  <a:schemeClr val="tx1"/>
                </a:solidFill>
              </a:rPr>
              <a:t> the Learning Agreement </a:t>
            </a:r>
            <a:r>
              <a:rPr lang="it-IT" sz="2000" dirty="0" err="1">
                <a:solidFill>
                  <a:schemeClr val="tx1"/>
                </a:solidFill>
              </a:rPr>
              <a:t>approved</a:t>
            </a:r>
            <a:r>
              <a:rPr lang="it-IT" sz="2000" dirty="0">
                <a:solidFill>
                  <a:schemeClr val="tx1"/>
                </a:solidFill>
              </a:rPr>
              <a:t> by the Degree Programme Board.</a:t>
            </a:r>
          </a:p>
          <a:p>
            <a:pPr algn="just">
              <a:buFont typeface="Arial" charset="0"/>
              <a:buNone/>
              <a:defRPr/>
            </a:pPr>
            <a:r>
              <a:rPr lang="it-IT" sz="1800" i="1" dirty="0">
                <a:solidFill>
                  <a:schemeClr val="tx1"/>
                </a:solidFill>
              </a:rPr>
              <a:t>Responsible offices: </a:t>
            </a:r>
            <a:r>
              <a:rPr lang="it-IT" sz="1800" i="1" dirty="0" err="1">
                <a:solidFill>
                  <a:schemeClr val="tx1"/>
                </a:solidFill>
              </a:rPr>
              <a:t>proposing</a:t>
            </a:r>
            <a:r>
              <a:rPr lang="it-IT" sz="1800" i="1" dirty="0">
                <a:solidFill>
                  <a:schemeClr val="tx1"/>
                </a:solidFill>
              </a:rPr>
              <a:t> professor, International </a:t>
            </a:r>
            <a:r>
              <a:rPr lang="it-IT" sz="1800" i="1" dirty="0" err="1">
                <a:solidFill>
                  <a:schemeClr val="tx1"/>
                </a:solidFill>
              </a:rPr>
              <a:t>Mobility</a:t>
            </a:r>
            <a:r>
              <a:rPr lang="it-IT" sz="1800" i="1" dirty="0">
                <a:solidFill>
                  <a:schemeClr val="tx1"/>
                </a:solidFill>
              </a:rPr>
              <a:t> Office, Degree </a:t>
            </a:r>
            <a:r>
              <a:rPr lang="it-IT" sz="1800" i="1" dirty="0" err="1">
                <a:solidFill>
                  <a:schemeClr val="tx1"/>
                </a:solidFill>
              </a:rPr>
              <a:t>Programme</a:t>
            </a:r>
            <a:r>
              <a:rPr lang="it-IT" sz="1800" i="1" dirty="0">
                <a:solidFill>
                  <a:schemeClr val="tx1"/>
                </a:solidFill>
              </a:rPr>
              <a:t> Board.</a:t>
            </a:r>
          </a:p>
          <a:p>
            <a:pPr algn="just">
              <a:buFont typeface="Arial" charset="0"/>
              <a:buNone/>
              <a:defRPr/>
            </a:pPr>
            <a:endParaRPr lang="it-IT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Sign</a:t>
            </a:r>
            <a:r>
              <a:rPr lang="it-IT" sz="2000" dirty="0">
                <a:solidFill>
                  <a:schemeClr val="tx1"/>
                </a:solidFill>
              </a:rPr>
              <a:t> the </a:t>
            </a:r>
            <a:r>
              <a:rPr lang="it-IT" sz="2000" dirty="0" err="1">
                <a:solidFill>
                  <a:schemeClr val="tx1"/>
                </a:solidFill>
              </a:rPr>
              <a:t>Mobility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Contract</a:t>
            </a:r>
            <a:endParaRPr lang="it-IT" sz="2000" dirty="0">
              <a:solidFill>
                <a:schemeClr val="tx1"/>
              </a:solidFill>
            </a:endParaRPr>
          </a:p>
          <a:p>
            <a:pPr algn="just">
              <a:buFont typeface="Arial" charset="0"/>
              <a:buNone/>
              <a:defRPr/>
            </a:pPr>
            <a:r>
              <a:rPr lang="it-IT" sz="1800" i="1" dirty="0">
                <a:solidFill>
                  <a:schemeClr val="tx1"/>
                </a:solidFill>
              </a:rPr>
              <a:t>Responsible Office: AFORM– </a:t>
            </a:r>
            <a:r>
              <a:rPr lang="it-IT" sz="1800" i="1" dirty="0" err="1">
                <a:solidFill>
                  <a:schemeClr val="tx1"/>
                </a:solidFill>
              </a:rPr>
              <a:t>European</a:t>
            </a:r>
            <a:r>
              <a:rPr lang="it-IT" sz="1800" i="1" dirty="0">
                <a:solidFill>
                  <a:schemeClr val="tx1"/>
                </a:solidFill>
              </a:rPr>
              <a:t> </a:t>
            </a:r>
            <a:r>
              <a:rPr lang="it-IT" sz="1800" i="1" dirty="0" err="1">
                <a:solidFill>
                  <a:schemeClr val="tx1"/>
                </a:solidFill>
              </a:rPr>
              <a:t>Mobility</a:t>
            </a:r>
            <a:r>
              <a:rPr lang="it-IT" sz="1800" i="1" dirty="0">
                <a:solidFill>
                  <a:schemeClr val="tx1"/>
                </a:solidFill>
              </a:rPr>
              <a:t> Office</a:t>
            </a:r>
          </a:p>
          <a:p>
            <a:pPr algn="just">
              <a:buFont typeface="Arial" charset="0"/>
              <a:buNone/>
              <a:defRPr/>
            </a:pPr>
            <a:endParaRPr lang="it-IT" sz="1800" i="1" dirty="0">
              <a:solidFill>
                <a:schemeClr val="tx1"/>
              </a:solidFill>
            </a:endParaRPr>
          </a:p>
          <a:p>
            <a:pPr algn="just">
              <a:buFont typeface="Arial" charset="0"/>
              <a:buNone/>
              <a:defRPr/>
            </a:pPr>
            <a:r>
              <a:rPr lang="it-IT" altLang="it-IT" sz="1800" b="1" dirty="0">
                <a:solidFill>
                  <a:srgbClr val="FF0000"/>
                </a:solidFill>
                <a:ea typeface="Times New Roman" pitchFamily="18" charset="0"/>
                <a:cs typeface="TrebuchetMS,Bold"/>
              </a:rPr>
              <a:t>*</a:t>
            </a:r>
            <a:r>
              <a:rPr lang="it-IT" altLang="it-IT" sz="1800" b="1" dirty="0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 The </a:t>
            </a:r>
            <a:r>
              <a:rPr lang="it-IT" altLang="it-IT" sz="1800" b="1" dirty="0" err="1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final</a:t>
            </a:r>
            <a:r>
              <a:rPr lang="it-IT" altLang="it-IT" sz="1800" b="1" dirty="0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 </a:t>
            </a:r>
            <a:r>
              <a:rPr lang="it-IT" altLang="it-IT" sz="1800" b="1" dirty="0" err="1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decision</a:t>
            </a:r>
            <a:r>
              <a:rPr lang="it-IT" altLang="it-IT" sz="1800" b="1" dirty="0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 </a:t>
            </a:r>
            <a:r>
              <a:rPr lang="it-IT" altLang="it-IT" sz="1800" b="1" dirty="0" err="1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regarding</a:t>
            </a:r>
            <a:r>
              <a:rPr lang="it-IT" altLang="it-IT" sz="1800" b="1" dirty="0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 the </a:t>
            </a:r>
            <a:r>
              <a:rPr lang="it-IT" altLang="it-IT" sz="1800" b="1" dirty="0" err="1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admission</a:t>
            </a:r>
            <a:r>
              <a:rPr lang="it-IT" altLang="it-IT" sz="1800" b="1" dirty="0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 of </a:t>
            </a:r>
            <a:r>
              <a:rPr lang="it-IT" altLang="it-IT" sz="1800" b="1" dirty="0" err="1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successful</a:t>
            </a:r>
            <a:r>
              <a:rPr lang="it-IT" altLang="it-IT" sz="1800" b="1" dirty="0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 </a:t>
            </a:r>
            <a:r>
              <a:rPr lang="it-IT" altLang="it-IT" sz="1800" b="1" dirty="0" err="1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students</a:t>
            </a:r>
            <a:r>
              <a:rPr lang="it-IT" altLang="it-IT" sz="1800" b="1" dirty="0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 </a:t>
            </a:r>
            <a:r>
              <a:rPr lang="it-IT" altLang="it-IT" sz="1800" b="1" dirty="0" err="1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rests</a:t>
            </a:r>
            <a:r>
              <a:rPr lang="it-IT" altLang="it-IT" sz="1800" b="1" dirty="0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 with the </a:t>
            </a:r>
            <a:r>
              <a:rPr lang="it-IT" altLang="it-IT" sz="1800" b="1" dirty="0" err="1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host</a:t>
            </a:r>
            <a:r>
              <a:rPr lang="it-IT" altLang="it-IT" sz="1800" b="1" dirty="0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 </a:t>
            </a:r>
            <a:r>
              <a:rPr lang="it-IT" altLang="it-IT" sz="1800" b="1" dirty="0" err="1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universities</a:t>
            </a:r>
            <a:r>
              <a:rPr lang="it-IT" altLang="it-IT" sz="1800" b="1" dirty="0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, and in case of </a:t>
            </a:r>
            <a:r>
              <a:rPr lang="it-IT" altLang="it-IT" sz="1800" b="1" dirty="0" err="1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rejection</a:t>
            </a:r>
            <a:r>
              <a:rPr lang="it-IT" altLang="it-IT" sz="1800" b="1" dirty="0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, the University of Bologna </a:t>
            </a:r>
            <a:r>
              <a:rPr lang="it-IT" altLang="it-IT" sz="1800" b="1" dirty="0" err="1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does</a:t>
            </a:r>
            <a:r>
              <a:rPr lang="it-IT" altLang="it-IT" sz="1800" b="1" dirty="0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 </a:t>
            </a:r>
            <a:r>
              <a:rPr lang="it-IT" altLang="it-IT" sz="1800" b="1" dirty="0" err="1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not</a:t>
            </a:r>
            <a:r>
              <a:rPr lang="it-IT" altLang="it-IT" sz="1800" b="1" dirty="0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 </a:t>
            </a:r>
            <a:r>
              <a:rPr lang="it-IT" altLang="it-IT" sz="1800" b="1" dirty="0" err="1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provide</a:t>
            </a:r>
            <a:r>
              <a:rPr lang="it-IT" altLang="it-IT" sz="1800" b="1" dirty="0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 </a:t>
            </a:r>
            <a:r>
              <a:rPr lang="it-IT" altLang="it-IT" sz="1800" b="1" dirty="0" err="1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reallocation</a:t>
            </a:r>
            <a:r>
              <a:rPr lang="it-IT" altLang="it-IT" sz="1800" b="1" dirty="0">
                <a:solidFill>
                  <a:schemeClr val="tx1"/>
                </a:solidFill>
                <a:ea typeface="Times New Roman" pitchFamily="18" charset="0"/>
                <a:cs typeface="TrebuchetMS,Bold"/>
              </a:rPr>
              <a:t>.</a:t>
            </a:r>
            <a:endParaRPr lang="it-IT" sz="1800" i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 typeface="Arial" charset="0"/>
              <a:buNone/>
              <a:defRPr/>
            </a:pPr>
            <a:endParaRPr lang="it-IT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493712" y="4762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DESTINATIONS</a:t>
            </a:r>
          </a:p>
        </p:txBody>
      </p:sp>
      <p:graphicFrame>
        <p:nvGraphicFramePr>
          <p:cNvPr id="2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0629488"/>
              </p:ext>
            </p:extLst>
          </p:nvPr>
        </p:nvGraphicFramePr>
        <p:xfrm>
          <a:off x="250825" y="1341438"/>
          <a:ext cx="8715375" cy="530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519804" y="2348880"/>
            <a:ext cx="230378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dirty="0">
                <a:latin typeface="+mn-lt"/>
              </a:rPr>
              <a:t>26 </a:t>
            </a:r>
            <a:r>
              <a:rPr lang="it-IT" sz="2400" b="1" dirty="0" err="1">
                <a:latin typeface="+mn-lt"/>
              </a:rPr>
              <a:t>Member</a:t>
            </a:r>
            <a:r>
              <a:rPr lang="it-IT" sz="2400" b="1" dirty="0">
                <a:latin typeface="+mn-lt"/>
              </a:rPr>
              <a:t> </a:t>
            </a:r>
            <a:r>
              <a:rPr lang="it-IT" sz="2400" b="1" dirty="0" err="1">
                <a:latin typeface="+mn-lt"/>
              </a:rPr>
              <a:t>States</a:t>
            </a:r>
            <a:r>
              <a:rPr lang="it-IT" sz="2400" b="1" dirty="0">
                <a:latin typeface="+mn-lt"/>
              </a:rPr>
              <a:t> </a:t>
            </a:r>
          </a:p>
          <a:p>
            <a:pPr algn="ctr">
              <a:defRPr/>
            </a:pPr>
            <a:r>
              <a:rPr lang="it-IT" sz="2400" b="1" dirty="0">
                <a:latin typeface="+mn-lt"/>
              </a:rPr>
              <a:t>+ </a:t>
            </a:r>
          </a:p>
          <a:p>
            <a:pPr algn="ctr">
              <a:defRPr/>
            </a:pPr>
            <a:r>
              <a:rPr lang="it-IT" sz="2400" b="1" dirty="0">
                <a:latin typeface="+mn-lt"/>
              </a:rPr>
              <a:t>6 Non-EU </a:t>
            </a:r>
            <a:r>
              <a:rPr lang="it-IT" sz="2400" b="1" dirty="0" err="1">
                <a:latin typeface="+mn-lt"/>
              </a:rPr>
              <a:t>European</a:t>
            </a:r>
            <a:r>
              <a:rPr lang="it-IT" sz="2400" b="1" dirty="0">
                <a:latin typeface="+mn-lt"/>
              </a:rPr>
              <a:t> </a:t>
            </a:r>
            <a:r>
              <a:rPr lang="it-IT" sz="2400" b="1" dirty="0" err="1">
                <a:latin typeface="+mn-lt"/>
              </a:rPr>
              <a:t>States</a:t>
            </a:r>
            <a:endParaRPr lang="it-IT" sz="2400" b="1" dirty="0">
              <a:latin typeface="+mn-lt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294319" y="2024310"/>
            <a:ext cx="2329877" cy="1892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endParaRPr lang="it-IT" dirty="0">
              <a:latin typeface="+mn-lt"/>
            </a:endParaRPr>
          </a:p>
          <a:p>
            <a:pPr algn="ctr">
              <a:lnSpc>
                <a:spcPct val="150000"/>
              </a:lnSpc>
              <a:defRPr/>
            </a:pPr>
            <a:r>
              <a:rPr lang="it-IT" sz="2400" b="1" dirty="0" err="1">
                <a:latin typeface="+mn-lt"/>
              </a:rPr>
              <a:t>United</a:t>
            </a:r>
            <a:r>
              <a:rPr lang="it-IT" sz="2400" b="1" dirty="0">
                <a:latin typeface="+mn-lt"/>
              </a:rPr>
              <a:t> Kingdom</a:t>
            </a:r>
          </a:p>
          <a:p>
            <a:pPr algn="ctr">
              <a:lnSpc>
                <a:spcPct val="150000"/>
              </a:lnSpc>
              <a:defRPr/>
            </a:pPr>
            <a:r>
              <a:rPr lang="it-IT" sz="2400" b="1" dirty="0" err="1">
                <a:latin typeface="+mn-lt"/>
              </a:rPr>
              <a:t>Switzerland</a:t>
            </a:r>
            <a:endParaRPr lang="it-IT" sz="2400" b="1" dirty="0">
              <a:latin typeface="+mn-lt"/>
            </a:endParaRPr>
          </a:p>
          <a:p>
            <a:pPr>
              <a:defRPr/>
            </a:pPr>
            <a:endParaRPr lang="it-IT" dirty="0"/>
          </a:p>
        </p:txBody>
      </p:sp>
      <p:sp>
        <p:nvSpPr>
          <p:cNvPr id="9" name="Callout con freccia in su 8"/>
          <p:cNvSpPr/>
          <p:nvPr/>
        </p:nvSpPr>
        <p:spPr>
          <a:xfrm>
            <a:off x="481473" y="5373216"/>
            <a:ext cx="2524813" cy="720725"/>
          </a:xfrm>
          <a:prstGeom prst="upArrowCallou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b="1" dirty="0"/>
              <a:t>1.06.2025 – 31/07/2026</a:t>
            </a:r>
          </a:p>
        </p:txBody>
      </p:sp>
      <p:sp>
        <p:nvSpPr>
          <p:cNvPr id="12" name="Callout con freccia in su 11"/>
          <p:cNvSpPr/>
          <p:nvPr/>
        </p:nvSpPr>
        <p:spPr>
          <a:xfrm>
            <a:off x="3260505" y="5373216"/>
            <a:ext cx="2592388" cy="720725"/>
          </a:xfrm>
          <a:prstGeom prst="upArrowCallou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b="1" dirty="0"/>
              <a:t>1.06.2025 – 31/07/2026</a:t>
            </a:r>
          </a:p>
        </p:txBody>
      </p:sp>
      <p:sp>
        <p:nvSpPr>
          <p:cNvPr id="13" name="Callout con freccia in su 12"/>
          <p:cNvSpPr/>
          <p:nvPr/>
        </p:nvSpPr>
        <p:spPr>
          <a:xfrm>
            <a:off x="6137716" y="5373216"/>
            <a:ext cx="2592387" cy="720725"/>
          </a:xfrm>
          <a:prstGeom prst="upArrowCallou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b="1" dirty="0"/>
              <a:t>1.06.2025 – 31/07/2026</a:t>
            </a:r>
          </a:p>
        </p:txBody>
      </p:sp>
      <p:sp>
        <p:nvSpPr>
          <p:cNvPr id="14" name="Rettangolo con angoli in alto arrotondati 13">
            <a:extLst>
              <a:ext uri="{FF2B5EF4-FFF2-40B4-BE49-F238E27FC236}">
                <a16:creationId xmlns:a16="http://schemas.microsoft.com/office/drawing/2014/main" id="{79B75201-7E5C-CC9A-195E-089D39BECEBE}"/>
              </a:ext>
            </a:extLst>
          </p:cNvPr>
          <p:cNvSpPr/>
          <p:nvPr/>
        </p:nvSpPr>
        <p:spPr>
          <a:xfrm>
            <a:off x="3397629" y="1772817"/>
            <a:ext cx="2421765" cy="2520279"/>
          </a:xfrm>
          <a:prstGeom prst="round2SameRect">
            <a:avLst>
              <a:gd name="adj1" fmla="val 8000"/>
              <a:gd name="adj2" fmla="val 0"/>
            </a:avLst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it-IT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CF694BAF-70F7-11A3-A2E6-9C71A0BEC3E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85293" y="2318796"/>
            <a:ext cx="1447709" cy="142832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557212" y="333375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DEADLINES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71500" y="1484313"/>
            <a:ext cx="7858125" cy="5040312"/>
          </a:xfrm>
        </p:spPr>
        <p:txBody>
          <a:bodyPr anchor="ctr"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endParaRPr lang="it-IT" sz="1800" b="1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1800" b="1" dirty="0">
              <a:solidFill>
                <a:schemeClr val="tx1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b="1" dirty="0">
                <a:solidFill>
                  <a:schemeClr val="tx1"/>
                </a:solidFill>
              </a:rPr>
              <a:t>Deadlines </a:t>
            </a:r>
            <a:r>
              <a:rPr lang="it-IT" sz="1800" b="1" dirty="0" err="1">
                <a:solidFill>
                  <a:schemeClr val="tx1"/>
                </a:solidFill>
              </a:rPr>
              <a:t>Calendar</a:t>
            </a:r>
            <a:r>
              <a:rPr lang="it-IT" sz="1800" b="1" dirty="0">
                <a:solidFill>
                  <a:schemeClr val="tx1"/>
                </a:solidFill>
              </a:rPr>
              <a:t> (</a:t>
            </a:r>
            <a:r>
              <a:rPr lang="it-IT" sz="1800" b="1" dirty="0" err="1">
                <a:solidFill>
                  <a:schemeClr val="tx1"/>
                </a:solidFill>
              </a:rPr>
              <a:t>attached</a:t>
            </a:r>
            <a:r>
              <a:rPr lang="it-IT" sz="1800" b="1" dirty="0">
                <a:solidFill>
                  <a:schemeClr val="tx1"/>
                </a:solidFill>
              </a:rPr>
              <a:t>): </a:t>
            </a:r>
            <a:r>
              <a:rPr lang="it-IT" sz="1800" b="1" dirty="0">
                <a:solidFill>
                  <a:schemeClr val="tx1"/>
                </a:solidFill>
                <a:hlinkClick r:id="rId2"/>
              </a:rPr>
              <a:t>https://bandi.unibo.it/s/diri/bando-erasmus-studio-a-a-2025-26/bando/calendario-delle-scadenze-2025_26_it.pdf/@@download/file/CALENDARIO%20DELLE%20SCADENZE%202025_26_IT.pdf</a:t>
            </a:r>
            <a:r>
              <a:rPr lang="it-IT" sz="1800" b="1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1800" b="1" dirty="0">
              <a:solidFill>
                <a:schemeClr val="tx1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dirty="0" err="1">
                <a:solidFill>
                  <a:schemeClr val="tx1"/>
                </a:solidFill>
              </a:rPr>
              <a:t>Deadline</a:t>
            </a:r>
            <a:r>
              <a:rPr lang="it-IT" sz="1800" dirty="0">
                <a:solidFill>
                  <a:schemeClr val="tx1"/>
                </a:solidFill>
              </a:rPr>
              <a:t> for the </a:t>
            </a:r>
            <a:r>
              <a:rPr lang="it-IT" sz="1800" dirty="0" err="1">
                <a:solidFill>
                  <a:schemeClr val="tx1"/>
                </a:solidFill>
              </a:rPr>
              <a:t>submission</a:t>
            </a:r>
            <a:r>
              <a:rPr lang="it-IT" sz="1800" dirty="0">
                <a:solidFill>
                  <a:schemeClr val="tx1"/>
                </a:solidFill>
              </a:rPr>
              <a:t> of </a:t>
            </a:r>
            <a:r>
              <a:rPr lang="it-IT" sz="1800" dirty="0" err="1">
                <a:solidFill>
                  <a:schemeClr val="tx1"/>
                </a:solidFill>
              </a:rPr>
              <a:t>applications</a:t>
            </a:r>
            <a:r>
              <a:rPr lang="it-IT" sz="1800" dirty="0">
                <a:solidFill>
                  <a:schemeClr val="tx1"/>
                </a:solidFill>
              </a:rPr>
              <a:t>: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b="1" dirty="0">
                <a:solidFill>
                  <a:srgbClr val="FF0000"/>
                </a:solidFill>
              </a:rPr>
              <a:t>6 </a:t>
            </a:r>
            <a:r>
              <a:rPr lang="it-IT" sz="1800" b="1" dirty="0" err="1">
                <a:solidFill>
                  <a:srgbClr val="FF0000"/>
                </a:solidFill>
              </a:rPr>
              <a:t>February</a:t>
            </a:r>
            <a:r>
              <a:rPr lang="it-IT" sz="1800" b="1" dirty="0">
                <a:solidFill>
                  <a:srgbClr val="FF0000"/>
                </a:solidFill>
              </a:rPr>
              <a:t> 2025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dirty="0" err="1">
                <a:solidFill>
                  <a:schemeClr val="tx1"/>
                </a:solidFill>
              </a:rPr>
              <a:t>Publication</a:t>
            </a:r>
            <a:r>
              <a:rPr lang="it-IT" sz="1800" dirty="0">
                <a:solidFill>
                  <a:schemeClr val="tx1"/>
                </a:solidFill>
              </a:rPr>
              <a:t> of </a:t>
            </a:r>
            <a:r>
              <a:rPr lang="it-IT" sz="1800" dirty="0" err="1">
                <a:solidFill>
                  <a:schemeClr val="tx1"/>
                </a:solidFill>
              </a:rPr>
              <a:t>rankings</a:t>
            </a:r>
            <a:r>
              <a:rPr lang="it-IT" sz="1800" dirty="0">
                <a:solidFill>
                  <a:schemeClr val="tx1"/>
                </a:solidFill>
              </a:rPr>
              <a:t> online (</a:t>
            </a:r>
            <a:r>
              <a:rPr lang="it-IT" sz="1800" dirty="0" err="1">
                <a:solidFill>
                  <a:schemeClr val="tx1"/>
                </a:solidFill>
              </a:rPr>
              <a:t>AlmaRM</a:t>
            </a:r>
            <a:r>
              <a:rPr lang="it-IT" sz="1800" dirty="0">
                <a:solidFill>
                  <a:schemeClr val="tx1"/>
                </a:solidFill>
              </a:rPr>
              <a:t>).</a:t>
            </a:r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b="1" dirty="0">
                <a:solidFill>
                  <a:srgbClr val="FF0000"/>
                </a:solidFill>
              </a:rPr>
              <a:t>6 March 2025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dirty="0" err="1">
                <a:solidFill>
                  <a:schemeClr val="tx1"/>
                </a:solidFill>
              </a:rPr>
              <a:t>Deadline</a:t>
            </a:r>
            <a:r>
              <a:rPr lang="it-IT" sz="1800" dirty="0">
                <a:solidFill>
                  <a:schemeClr val="tx1"/>
                </a:solidFill>
              </a:rPr>
              <a:t> to </a:t>
            </a:r>
            <a:r>
              <a:rPr lang="it-IT" sz="1800" dirty="0" err="1">
                <a:solidFill>
                  <a:schemeClr val="tx1"/>
                </a:solidFill>
              </a:rPr>
              <a:t>accept</a:t>
            </a:r>
            <a:r>
              <a:rPr lang="it-IT" sz="1800" dirty="0">
                <a:solidFill>
                  <a:schemeClr val="tx1"/>
                </a:solidFill>
              </a:rPr>
              <a:t> a </a:t>
            </a:r>
            <a:r>
              <a:rPr lang="it-IT" sz="1800" dirty="0" err="1">
                <a:solidFill>
                  <a:schemeClr val="tx1"/>
                </a:solidFill>
              </a:rPr>
              <a:t>placement</a:t>
            </a:r>
            <a:r>
              <a:rPr lang="it-IT" sz="1800" dirty="0">
                <a:solidFill>
                  <a:schemeClr val="tx1"/>
                </a:solidFill>
              </a:rPr>
              <a:t> (the procedure </a:t>
            </a:r>
            <a:r>
              <a:rPr lang="it-IT" sz="1800" dirty="0" err="1">
                <a:solidFill>
                  <a:schemeClr val="tx1"/>
                </a:solidFill>
              </a:rPr>
              <a:t>will</a:t>
            </a:r>
            <a:r>
              <a:rPr lang="it-IT" sz="1800" dirty="0">
                <a:solidFill>
                  <a:schemeClr val="tx1"/>
                </a:solidFill>
              </a:rPr>
              <a:t> be </a:t>
            </a:r>
            <a:r>
              <a:rPr lang="it-IT" sz="1800" dirty="0" err="1">
                <a:solidFill>
                  <a:schemeClr val="tx1"/>
                </a:solidFill>
              </a:rPr>
              <a:t>entirely</a:t>
            </a:r>
            <a:r>
              <a:rPr lang="it-IT" sz="1800" dirty="0">
                <a:solidFill>
                  <a:schemeClr val="tx1"/>
                </a:solidFill>
              </a:rPr>
              <a:t> online).</a:t>
            </a:r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b="1" dirty="0">
                <a:solidFill>
                  <a:srgbClr val="FF0000"/>
                </a:solidFill>
              </a:rPr>
              <a:t>12 March 2025, 1 p.m.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dirty="0" err="1">
                <a:solidFill>
                  <a:schemeClr val="tx1"/>
                </a:solidFill>
              </a:rPr>
              <a:t>Publication</a:t>
            </a:r>
            <a:r>
              <a:rPr lang="it-IT" sz="1800" dirty="0">
                <a:solidFill>
                  <a:schemeClr val="tx1"/>
                </a:solidFill>
              </a:rPr>
              <a:t> of </a:t>
            </a:r>
            <a:r>
              <a:rPr lang="it-IT" sz="1800" dirty="0" err="1">
                <a:solidFill>
                  <a:schemeClr val="tx1"/>
                </a:solidFill>
              </a:rPr>
              <a:t>updated</a:t>
            </a: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err="1">
                <a:solidFill>
                  <a:schemeClr val="tx1"/>
                </a:solidFill>
              </a:rPr>
              <a:t>rankings</a:t>
            </a:r>
            <a:r>
              <a:rPr lang="it-IT" sz="18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b="1" dirty="0">
                <a:solidFill>
                  <a:srgbClr val="FF0000"/>
                </a:solidFill>
              </a:rPr>
              <a:t>13 March 2025</a:t>
            </a:r>
            <a:endParaRPr lang="it-IT" sz="1800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1800" dirty="0" err="1">
                <a:solidFill>
                  <a:schemeClr val="tx1"/>
                </a:solidFill>
              </a:rPr>
              <a:t>Deadline</a:t>
            </a:r>
            <a:r>
              <a:rPr lang="it-IT" sz="1800" dirty="0">
                <a:solidFill>
                  <a:schemeClr val="tx1"/>
                </a:solidFill>
              </a:rPr>
              <a:t> to </a:t>
            </a:r>
            <a:r>
              <a:rPr lang="it-IT" sz="1800" dirty="0" err="1">
                <a:solidFill>
                  <a:schemeClr val="tx1"/>
                </a:solidFill>
              </a:rPr>
              <a:t>accept</a:t>
            </a:r>
            <a:r>
              <a:rPr lang="it-IT" sz="1800" dirty="0">
                <a:solidFill>
                  <a:schemeClr val="tx1"/>
                </a:solidFill>
              </a:rPr>
              <a:t> a </a:t>
            </a:r>
            <a:r>
              <a:rPr lang="it-IT" sz="1800" dirty="0" err="1">
                <a:solidFill>
                  <a:schemeClr val="tx1"/>
                </a:solidFill>
              </a:rPr>
              <a:t>placement</a:t>
            </a:r>
            <a:r>
              <a:rPr lang="it-IT" sz="1800" dirty="0">
                <a:solidFill>
                  <a:schemeClr val="tx1"/>
                </a:solidFill>
              </a:rPr>
              <a:t> with </a:t>
            </a:r>
            <a:r>
              <a:rPr lang="it-IT" sz="1800" dirty="0" err="1">
                <a:solidFill>
                  <a:schemeClr val="tx1"/>
                </a:solidFill>
              </a:rPr>
              <a:t>reference</a:t>
            </a:r>
            <a:r>
              <a:rPr lang="it-IT" sz="1800" dirty="0">
                <a:solidFill>
                  <a:schemeClr val="tx1"/>
                </a:solidFill>
              </a:rPr>
              <a:t> to the </a:t>
            </a:r>
            <a:r>
              <a:rPr lang="it-IT" sz="1800" dirty="0" err="1">
                <a:solidFill>
                  <a:schemeClr val="tx1"/>
                </a:solidFill>
              </a:rPr>
              <a:t>updated</a:t>
            </a: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err="1">
                <a:solidFill>
                  <a:schemeClr val="tx1"/>
                </a:solidFill>
              </a:rPr>
              <a:t>rankings</a:t>
            </a:r>
            <a:r>
              <a:rPr lang="it-IT" sz="1800" dirty="0">
                <a:solidFill>
                  <a:schemeClr val="tx1"/>
                </a:solidFill>
              </a:rPr>
              <a:t> (the procedure </a:t>
            </a:r>
            <a:r>
              <a:rPr lang="it-IT" sz="1800" dirty="0" err="1">
                <a:solidFill>
                  <a:schemeClr val="tx1"/>
                </a:solidFill>
              </a:rPr>
              <a:t>will</a:t>
            </a:r>
            <a:r>
              <a:rPr lang="it-IT" sz="1800" dirty="0">
                <a:solidFill>
                  <a:schemeClr val="tx1"/>
                </a:solidFill>
              </a:rPr>
              <a:t> be </a:t>
            </a:r>
            <a:r>
              <a:rPr lang="it-IT" sz="1800" dirty="0" err="1">
                <a:solidFill>
                  <a:schemeClr val="tx1"/>
                </a:solidFill>
              </a:rPr>
              <a:t>entirely</a:t>
            </a:r>
            <a:r>
              <a:rPr lang="it-IT" sz="1800" dirty="0">
                <a:solidFill>
                  <a:schemeClr val="tx1"/>
                </a:solidFill>
              </a:rPr>
              <a:t> online). </a:t>
            </a:r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b="1" dirty="0">
                <a:solidFill>
                  <a:srgbClr val="FF0000"/>
                </a:solidFill>
              </a:rPr>
              <a:t>26 March 2025, 1 p.m.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18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 typeface="Arial" charset="0"/>
              <a:buNone/>
              <a:defRPr/>
            </a:pPr>
            <a:endParaRPr lang="it-IT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75"/>
          </a:xfrm>
        </p:spPr>
        <p:txBody>
          <a:bodyPr rtlCol="0">
            <a:normAutofit/>
          </a:bodyPr>
          <a:lstStyle/>
          <a:p>
            <a:pPr algn="ctr">
              <a:buFont typeface="Arial" charset="0"/>
              <a:buNone/>
              <a:defRPr/>
            </a:pPr>
            <a:endParaRPr lang="it-IT" sz="2000" b="1" u="sng" dirty="0"/>
          </a:p>
          <a:p>
            <a:pPr algn="ctr">
              <a:buFont typeface="Arial" charset="0"/>
              <a:buNone/>
              <a:defRPr/>
            </a:pPr>
            <a:r>
              <a:rPr lang="it-IT" sz="2000" b="1" u="sng" dirty="0"/>
              <a:t>International </a:t>
            </a:r>
            <a:r>
              <a:rPr lang="it-IT" sz="2000" b="1" u="sng" dirty="0" err="1"/>
              <a:t>Mobility</a:t>
            </a:r>
            <a:r>
              <a:rPr lang="it-IT" sz="2000" b="1" u="sng" dirty="0"/>
              <a:t> Office </a:t>
            </a:r>
            <a:r>
              <a:rPr lang="it-IT" sz="2000" b="1" u="sng" dirty="0" err="1"/>
              <a:t>Political</a:t>
            </a:r>
            <a:r>
              <a:rPr lang="it-IT" sz="2000" b="1" u="sng" dirty="0"/>
              <a:t> Science </a:t>
            </a:r>
          </a:p>
          <a:p>
            <a:pPr algn="ctr">
              <a:buFont typeface="Arial" charset="0"/>
              <a:buNone/>
              <a:defRPr/>
            </a:pPr>
            <a:r>
              <a:rPr lang="it-IT" sz="2000" dirty="0"/>
              <a:t>Via Filippo Re 8 Bologna 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E-mail: </a:t>
            </a:r>
            <a:r>
              <a:rPr lang="it-IT" sz="2000" dirty="0">
                <a:hlinkClick r:id="rId2"/>
              </a:rPr>
              <a:t>mobility.politicalscience@unibo.it</a:t>
            </a:r>
            <a:r>
              <a:rPr lang="it-IT" sz="2000" dirty="0"/>
              <a:t> 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 Tel. 051 2084094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endParaRPr lang="it-IT" sz="700" dirty="0"/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/>
              <a:t> </a:t>
            </a:r>
            <a:endParaRPr lang="it-IT" sz="2000" dirty="0"/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b="1" u="sng" dirty="0"/>
              <a:t>AFORM – </a:t>
            </a:r>
            <a:r>
              <a:rPr lang="it-IT" sz="2000" b="1" u="sng" dirty="0" err="1"/>
              <a:t>Mobility</a:t>
            </a:r>
            <a:r>
              <a:rPr lang="it-IT" sz="2000" b="1" u="sng" dirty="0"/>
              <a:t> for </a:t>
            </a:r>
            <a:r>
              <a:rPr lang="it-IT" sz="2000" b="1" u="sng" dirty="0" err="1"/>
              <a:t>Study</a:t>
            </a:r>
            <a:r>
              <a:rPr lang="it-IT" sz="2000" b="1" u="sng" dirty="0"/>
              <a:t> Office 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Palazzina della Viola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Via Filippo Re n.4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E-mail: </a:t>
            </a:r>
            <a:r>
              <a:rPr lang="it-IT" sz="2000" dirty="0">
                <a:hlinkClick r:id="rId3"/>
              </a:rPr>
              <a:t>erasmus@unibo.it</a:t>
            </a:r>
            <a:r>
              <a:rPr lang="it-IT" sz="2000" dirty="0"/>
              <a:t> </a:t>
            </a:r>
          </a:p>
          <a:p>
            <a:pPr algn="ctr">
              <a:spcBef>
                <a:spcPct val="0"/>
              </a:spcBef>
              <a:buFont typeface="Arial" charset="0"/>
              <a:buNone/>
              <a:defRPr/>
            </a:pPr>
            <a:r>
              <a:rPr lang="it-IT" sz="2000" dirty="0"/>
              <a:t>Tel. 051 2099357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2332" y="404664"/>
            <a:ext cx="8939336" cy="1143000"/>
          </a:xfrm>
        </p:spPr>
        <p:txBody>
          <a:bodyPr/>
          <a:lstStyle/>
          <a:p>
            <a:r>
              <a:rPr lang="it-IT" sz="4000" b="1" u="sng" dirty="0">
                <a:solidFill>
                  <a:srgbClr val="0070C0"/>
                </a:solidFill>
              </a:rPr>
              <a:t>ENTRY INTO PARTNER COUNTRIES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choose</a:t>
            </a:r>
            <a:r>
              <a:rPr lang="it-IT" dirty="0"/>
              <a:t> to go on Erasmus to a Partner Country, </a:t>
            </a:r>
            <a:r>
              <a:rPr lang="it-IT" dirty="0" err="1"/>
              <a:t>including</a:t>
            </a:r>
            <a:r>
              <a:rPr lang="it-IT" dirty="0"/>
              <a:t> the </a:t>
            </a:r>
            <a:r>
              <a:rPr lang="it-IT" b="1" dirty="0"/>
              <a:t>United Kingdom</a:t>
            </a:r>
            <a:r>
              <a:rPr lang="it-IT" dirty="0"/>
              <a:t>,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need</a:t>
            </a:r>
            <a:r>
              <a:rPr lang="it-IT" dirty="0"/>
              <a:t> to </a:t>
            </a:r>
            <a:r>
              <a:rPr lang="it-IT" dirty="0" err="1"/>
              <a:t>obtain</a:t>
            </a:r>
            <a:r>
              <a:rPr lang="it-IT" dirty="0"/>
              <a:t> information on:</a:t>
            </a:r>
          </a:p>
          <a:p>
            <a:pPr marL="0" indent="0">
              <a:buNone/>
            </a:pPr>
            <a:endParaRPr lang="it-IT" sz="1600" dirty="0"/>
          </a:p>
          <a:p>
            <a:r>
              <a:rPr lang="it-IT" sz="2400" dirty="0"/>
              <a:t>the entry visa and health insurance (information </a:t>
            </a:r>
            <a:r>
              <a:rPr lang="it-IT" sz="2400" dirty="0" err="1"/>
              <a:t>available</a:t>
            </a:r>
            <a:r>
              <a:rPr lang="it-IT" sz="2400" dirty="0"/>
              <a:t> from </a:t>
            </a:r>
            <a:r>
              <a:rPr lang="it-IT" sz="2400" dirty="0" err="1"/>
              <a:t>Italian</a:t>
            </a:r>
            <a:r>
              <a:rPr lang="it-IT" sz="2400" dirty="0"/>
              <a:t> </a:t>
            </a:r>
            <a:r>
              <a:rPr lang="it-IT" sz="2400" dirty="0" err="1"/>
              <a:t>embassies</a:t>
            </a:r>
            <a:r>
              <a:rPr lang="it-IT" sz="2400" dirty="0"/>
              <a:t> or </a:t>
            </a:r>
            <a:r>
              <a:rPr lang="it-IT" sz="2400" dirty="0" err="1"/>
              <a:t>consulates</a:t>
            </a:r>
            <a:r>
              <a:rPr lang="it-IT" sz="2400" dirty="0"/>
              <a:t>);</a:t>
            </a:r>
          </a:p>
          <a:p>
            <a:r>
              <a:rPr lang="it-IT" sz="2400" dirty="0"/>
              <a:t>the costs of the visa, health insurance, and </a:t>
            </a:r>
            <a:r>
              <a:rPr lang="it-IT" sz="2400" dirty="0" err="1"/>
              <a:t>any</a:t>
            </a:r>
            <a:r>
              <a:rPr lang="it-IT" sz="2400" dirty="0"/>
              <a:t> </a:t>
            </a:r>
            <a:r>
              <a:rPr lang="it-IT" sz="2400" dirty="0" err="1"/>
              <a:t>other</a:t>
            </a:r>
            <a:r>
              <a:rPr lang="it-IT" sz="2400" dirty="0"/>
              <a:t> </a:t>
            </a:r>
            <a:r>
              <a:rPr lang="it-IT" sz="2400" dirty="0" err="1"/>
              <a:t>expenses</a:t>
            </a:r>
            <a:r>
              <a:rPr lang="it-IT" sz="2400" dirty="0"/>
              <a:t> </a:t>
            </a:r>
            <a:r>
              <a:rPr lang="it-IT" sz="2400" dirty="0" err="1"/>
              <a:t>required</a:t>
            </a:r>
            <a:r>
              <a:rPr lang="it-IT" sz="2400" dirty="0"/>
              <a:t> for entry, </a:t>
            </a:r>
            <a:r>
              <a:rPr lang="it-IT" sz="2400" dirty="0" err="1"/>
              <a:t>cannot</a:t>
            </a:r>
            <a:r>
              <a:rPr lang="it-IT" sz="2400" dirty="0"/>
              <a:t> be </a:t>
            </a:r>
            <a:r>
              <a:rPr lang="it-IT" sz="2400" dirty="0" err="1"/>
              <a:t>covered</a:t>
            </a:r>
            <a:r>
              <a:rPr lang="it-IT" sz="2400" dirty="0"/>
              <a:t> by the University of Bologna;</a:t>
            </a:r>
          </a:p>
          <a:p>
            <a:r>
              <a:rPr lang="it-IT" sz="2400" dirty="0"/>
              <a:t>the </a:t>
            </a:r>
            <a:r>
              <a:rPr lang="it-IT" sz="2400" dirty="0" err="1"/>
              <a:t>language</a:t>
            </a:r>
            <a:r>
              <a:rPr lang="it-IT" sz="2400" dirty="0"/>
              <a:t> </a:t>
            </a:r>
            <a:r>
              <a:rPr lang="it-IT" sz="2400" dirty="0" err="1"/>
              <a:t>requirements</a:t>
            </a:r>
            <a:r>
              <a:rPr lang="it-IT" sz="2400" dirty="0"/>
              <a:t> </a:t>
            </a:r>
            <a:r>
              <a:rPr lang="it-IT" sz="2400" dirty="0" err="1"/>
              <a:t>necessary</a:t>
            </a:r>
            <a:r>
              <a:rPr lang="it-IT" sz="2400" dirty="0"/>
              <a:t> to </a:t>
            </a:r>
            <a:r>
              <a:rPr lang="it-IT" sz="2400" dirty="0" err="1"/>
              <a:t>issue</a:t>
            </a:r>
            <a:r>
              <a:rPr lang="it-IT" sz="2400" dirty="0"/>
              <a:t> the </a:t>
            </a:r>
            <a:r>
              <a:rPr lang="it-IT" sz="2400" dirty="0" err="1"/>
              <a:t>invitation</a:t>
            </a:r>
            <a:r>
              <a:rPr lang="it-IT" sz="2400" dirty="0"/>
              <a:t> </a:t>
            </a:r>
            <a:r>
              <a:rPr lang="it-IT" sz="2400" dirty="0" err="1"/>
              <a:t>letter</a:t>
            </a:r>
            <a:r>
              <a:rPr lang="it-IT" sz="2400" dirty="0"/>
              <a:t> for </a:t>
            </a:r>
            <a:r>
              <a:rPr lang="it-IT" sz="2400" dirty="0" err="1"/>
              <a:t>obtaining</a:t>
            </a:r>
            <a:r>
              <a:rPr lang="it-IT" sz="2400" dirty="0"/>
              <a:t> the visa.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1122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029575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ACTIVITIES ABROAD</a:t>
            </a:r>
          </a:p>
        </p:txBody>
      </p:sp>
      <p:sp>
        <p:nvSpPr>
          <p:cNvPr id="9219" name="Sottotitolo 2"/>
          <p:cNvSpPr>
            <a:spLocks noGrp="1"/>
          </p:cNvSpPr>
          <p:nvPr>
            <p:ph type="subTitle" idx="1"/>
          </p:nvPr>
        </p:nvSpPr>
        <p:spPr>
          <a:xfrm>
            <a:off x="642937" y="1772816"/>
            <a:ext cx="7858125" cy="4967287"/>
          </a:xfrm>
        </p:spPr>
        <p:txBody>
          <a:bodyPr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400" dirty="0">
                <a:solidFill>
                  <a:srgbClr val="000000"/>
                </a:solidFill>
              </a:rPr>
              <a:t>Learning </a:t>
            </a:r>
            <a:r>
              <a:rPr lang="it-IT" altLang="it-IT" sz="2400" dirty="0" err="1">
                <a:solidFill>
                  <a:srgbClr val="000000"/>
                </a:solidFill>
              </a:rPr>
              <a:t>activities</a:t>
            </a:r>
            <a:r>
              <a:rPr lang="it-IT" altLang="it-IT" sz="2400" dirty="0">
                <a:solidFill>
                  <a:srgbClr val="000000"/>
                </a:solidFill>
              </a:rPr>
              <a:t> (</a:t>
            </a:r>
            <a:r>
              <a:rPr lang="it-IT" altLang="it-IT" sz="2400" dirty="0" err="1">
                <a:solidFill>
                  <a:srgbClr val="000000"/>
                </a:solidFill>
              </a:rPr>
              <a:t>courses</a:t>
            </a:r>
            <a:r>
              <a:rPr lang="it-IT" altLang="it-IT" sz="2400" dirty="0">
                <a:solidFill>
                  <a:srgbClr val="000000"/>
                </a:solidFill>
              </a:rPr>
              <a:t>) and </a:t>
            </a:r>
            <a:r>
              <a:rPr lang="it-IT" altLang="it-IT" sz="2400" dirty="0" err="1">
                <a:solidFill>
                  <a:srgbClr val="000000"/>
                </a:solidFill>
              </a:rPr>
              <a:t>related</a:t>
            </a:r>
            <a:r>
              <a:rPr lang="it-IT" altLang="it-IT" sz="2400" dirty="0">
                <a:solidFill>
                  <a:srgbClr val="000000"/>
                </a:solidFill>
              </a:rPr>
              <a:t> </a:t>
            </a:r>
            <a:r>
              <a:rPr lang="it-IT" altLang="it-IT" sz="2400" dirty="0" err="1">
                <a:solidFill>
                  <a:srgbClr val="000000"/>
                </a:solidFill>
              </a:rPr>
              <a:t>assessment</a:t>
            </a:r>
            <a:r>
              <a:rPr lang="it-IT" altLang="it-IT" sz="2400" dirty="0">
                <a:solidFill>
                  <a:srgbClr val="000000"/>
                </a:solidFill>
              </a:rPr>
              <a:t> </a:t>
            </a:r>
            <a:r>
              <a:rPr lang="it-IT" altLang="it-IT" sz="2400" dirty="0" err="1">
                <a:solidFill>
                  <a:srgbClr val="000000"/>
                </a:solidFill>
              </a:rPr>
              <a:t>tests</a:t>
            </a:r>
            <a:r>
              <a:rPr lang="it-IT" altLang="it-IT" sz="2400" dirty="0">
                <a:solidFill>
                  <a:srgbClr val="000000"/>
                </a:solidFill>
              </a:rPr>
              <a:t> (</a:t>
            </a:r>
            <a:r>
              <a:rPr lang="it-IT" altLang="it-IT" sz="2400" dirty="0" err="1">
                <a:solidFill>
                  <a:srgbClr val="000000"/>
                </a:solidFill>
              </a:rPr>
              <a:t>exams</a:t>
            </a:r>
            <a:r>
              <a:rPr lang="it-IT" altLang="it-IT" sz="2400" dirty="0">
                <a:solidFill>
                  <a:srgbClr val="000000"/>
                </a:solidFill>
              </a:rPr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400" dirty="0" err="1">
                <a:solidFill>
                  <a:srgbClr val="000000"/>
                </a:solidFill>
              </a:rPr>
              <a:t>Attendance</a:t>
            </a:r>
            <a:r>
              <a:rPr lang="it-IT" altLang="it-IT" sz="2400" dirty="0">
                <a:solidFill>
                  <a:srgbClr val="000000"/>
                </a:solidFill>
              </a:rPr>
              <a:t> (</a:t>
            </a:r>
            <a:r>
              <a:rPr lang="it-IT" altLang="it-IT" sz="2400" dirty="0" err="1">
                <a:solidFill>
                  <a:srgbClr val="000000"/>
                </a:solidFill>
              </a:rPr>
              <a:t>only</a:t>
            </a:r>
            <a:r>
              <a:rPr lang="it-IT" altLang="it-IT" sz="2400" dirty="0">
                <a:solidFill>
                  <a:srgbClr val="000000"/>
                </a:solidFill>
              </a:rPr>
              <a:t> learning activities </a:t>
            </a:r>
            <a:r>
              <a:rPr lang="it-IT" altLang="it-IT" sz="2400" dirty="0" err="1">
                <a:solidFill>
                  <a:srgbClr val="000000"/>
                </a:solidFill>
              </a:rPr>
              <a:t>not</a:t>
            </a:r>
            <a:r>
              <a:rPr lang="it-IT" altLang="it-IT" sz="2400" dirty="0">
                <a:solidFill>
                  <a:srgbClr val="000000"/>
                </a:solidFill>
              </a:rPr>
              <a:t> </a:t>
            </a:r>
            <a:r>
              <a:rPr lang="it-IT" altLang="it-IT" sz="2400" dirty="0" err="1">
                <a:solidFill>
                  <a:srgbClr val="000000"/>
                </a:solidFill>
              </a:rPr>
              <a:t>yet</a:t>
            </a:r>
            <a:r>
              <a:rPr lang="it-IT" altLang="it-IT" sz="2400" dirty="0">
                <a:solidFill>
                  <a:srgbClr val="000000"/>
                </a:solidFill>
              </a:rPr>
              <a:t> </a:t>
            </a:r>
            <a:r>
              <a:rPr lang="it-IT" altLang="it-IT" sz="2400" dirty="0" err="1">
                <a:solidFill>
                  <a:srgbClr val="000000"/>
                </a:solidFill>
              </a:rPr>
              <a:t>completed</a:t>
            </a:r>
            <a:r>
              <a:rPr lang="it-IT" altLang="it-IT" sz="2400" dirty="0">
                <a:solidFill>
                  <a:srgbClr val="000000"/>
                </a:solidFill>
              </a:rPr>
              <a:t> </a:t>
            </a:r>
            <a:r>
              <a:rPr lang="it-IT" altLang="it-IT" sz="2400" dirty="0" err="1">
                <a:solidFill>
                  <a:srgbClr val="000000"/>
                </a:solidFill>
              </a:rPr>
              <a:t>at</a:t>
            </a:r>
            <a:r>
              <a:rPr lang="it-IT" altLang="it-IT" sz="2400" dirty="0">
                <a:solidFill>
                  <a:srgbClr val="000000"/>
                </a:solidFill>
              </a:rPr>
              <a:t> UNIBO </a:t>
            </a:r>
            <a:r>
              <a:rPr lang="it-IT" altLang="it-IT" sz="2400" dirty="0" err="1">
                <a:solidFill>
                  <a:srgbClr val="000000"/>
                </a:solidFill>
              </a:rPr>
              <a:t>will</a:t>
            </a:r>
            <a:r>
              <a:rPr lang="it-IT" altLang="it-IT" sz="2400" dirty="0">
                <a:solidFill>
                  <a:srgbClr val="000000"/>
                </a:solidFill>
              </a:rPr>
              <a:t> be </a:t>
            </a:r>
            <a:r>
              <a:rPr lang="it-IT" altLang="it-IT" sz="2400" dirty="0" err="1">
                <a:solidFill>
                  <a:srgbClr val="000000"/>
                </a:solidFill>
              </a:rPr>
              <a:t>deemed</a:t>
            </a:r>
            <a:r>
              <a:rPr lang="it-IT" altLang="it-IT" sz="2400" dirty="0">
                <a:solidFill>
                  <a:srgbClr val="000000"/>
                </a:solidFill>
              </a:rPr>
              <a:t> </a:t>
            </a:r>
            <a:r>
              <a:rPr lang="it-IT" altLang="it-IT" sz="2400" dirty="0" err="1">
                <a:solidFill>
                  <a:srgbClr val="000000"/>
                </a:solidFill>
              </a:rPr>
              <a:t>valid</a:t>
            </a:r>
            <a:r>
              <a:rPr lang="it-IT" altLang="it-IT" sz="2400" dirty="0">
                <a:solidFill>
                  <a:srgbClr val="000000"/>
                </a:solidFill>
              </a:rPr>
              <a:t> and, in </a:t>
            </a:r>
            <a:r>
              <a:rPr lang="it-IT" altLang="it-IT" sz="2400" dirty="0" err="1">
                <a:solidFill>
                  <a:srgbClr val="000000"/>
                </a:solidFill>
              </a:rPr>
              <a:t>any</a:t>
            </a:r>
            <a:r>
              <a:rPr lang="it-IT" altLang="it-IT" sz="2400" dirty="0">
                <a:solidFill>
                  <a:srgbClr val="000000"/>
                </a:solidFill>
              </a:rPr>
              <a:t> case, </a:t>
            </a:r>
            <a:r>
              <a:rPr lang="it-IT" altLang="it-IT" sz="2400" dirty="0" err="1">
                <a:solidFill>
                  <a:srgbClr val="000000"/>
                </a:solidFill>
              </a:rPr>
              <a:t>only</a:t>
            </a:r>
            <a:r>
              <a:rPr lang="it-IT" altLang="it-IT" sz="2400" dirty="0">
                <a:solidFill>
                  <a:srgbClr val="000000"/>
                </a:solidFill>
              </a:rPr>
              <a:t> </a:t>
            </a:r>
            <a:r>
              <a:rPr lang="it-IT" altLang="it-IT" sz="2400" dirty="0" err="1">
                <a:solidFill>
                  <a:srgbClr val="000000"/>
                </a:solidFill>
              </a:rPr>
              <a:t>if</a:t>
            </a:r>
            <a:r>
              <a:rPr lang="it-IT" altLang="it-IT" sz="2400" dirty="0">
                <a:solidFill>
                  <a:srgbClr val="000000"/>
                </a:solidFill>
              </a:rPr>
              <a:t> </a:t>
            </a:r>
            <a:r>
              <a:rPr lang="it-IT" altLang="it-IT" sz="2400" dirty="0" err="1">
                <a:solidFill>
                  <a:srgbClr val="000000"/>
                </a:solidFill>
              </a:rPr>
              <a:t>agreed</a:t>
            </a:r>
            <a:r>
              <a:rPr lang="it-IT" altLang="it-IT" sz="2400" dirty="0">
                <a:solidFill>
                  <a:srgbClr val="000000"/>
                </a:solidFill>
              </a:rPr>
              <a:t> to by the Degree </a:t>
            </a:r>
            <a:r>
              <a:rPr lang="it-IT" altLang="it-IT" sz="2400" dirty="0" err="1">
                <a:solidFill>
                  <a:srgbClr val="000000"/>
                </a:solidFill>
              </a:rPr>
              <a:t>Programme</a:t>
            </a:r>
            <a:r>
              <a:rPr lang="it-IT" altLang="it-IT" sz="2400" dirty="0">
                <a:solidFill>
                  <a:srgbClr val="000000"/>
                </a:solidFill>
              </a:rPr>
              <a:t> Board </a:t>
            </a:r>
            <a:r>
              <a:rPr lang="it-IT" altLang="it-IT" sz="2400" dirty="0" err="1">
                <a:solidFill>
                  <a:srgbClr val="000000"/>
                </a:solidFill>
              </a:rPr>
              <a:t>when</a:t>
            </a:r>
            <a:r>
              <a:rPr lang="it-IT" altLang="it-IT" sz="2400" dirty="0">
                <a:solidFill>
                  <a:srgbClr val="000000"/>
                </a:solidFill>
              </a:rPr>
              <a:t> </a:t>
            </a:r>
            <a:r>
              <a:rPr lang="it-IT" altLang="it-IT" sz="2400" dirty="0" err="1">
                <a:solidFill>
                  <a:srgbClr val="000000"/>
                </a:solidFill>
              </a:rPr>
              <a:t>approving</a:t>
            </a:r>
            <a:r>
              <a:rPr lang="it-IT" altLang="it-IT" sz="2400" dirty="0">
                <a:solidFill>
                  <a:srgbClr val="000000"/>
                </a:solidFill>
              </a:rPr>
              <a:t> the Learning Agreement)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400" dirty="0" err="1">
                <a:solidFill>
                  <a:srgbClr val="000000"/>
                </a:solidFill>
              </a:rPr>
              <a:t>Preparation</a:t>
            </a:r>
            <a:r>
              <a:rPr lang="it-IT" altLang="it-IT" sz="2400" dirty="0">
                <a:solidFill>
                  <a:srgbClr val="000000"/>
                </a:solidFill>
              </a:rPr>
              <a:t> of the master degree </a:t>
            </a:r>
            <a:r>
              <a:rPr lang="it-IT" altLang="it-IT" sz="2400" dirty="0" err="1">
                <a:solidFill>
                  <a:srgbClr val="000000"/>
                </a:solidFill>
              </a:rPr>
              <a:t>thesis</a:t>
            </a:r>
            <a:r>
              <a:rPr lang="it-IT" altLang="it-IT" sz="2400" dirty="0">
                <a:solidFill>
                  <a:srgbClr val="000000"/>
                </a:solidFill>
              </a:rPr>
              <a:t> and/or PhD </a:t>
            </a:r>
            <a:r>
              <a:rPr lang="it-IT" altLang="it-IT" sz="2400" dirty="0" err="1">
                <a:solidFill>
                  <a:srgbClr val="000000"/>
                </a:solidFill>
              </a:rPr>
              <a:t>thesis</a:t>
            </a:r>
            <a:endParaRPr lang="it-IT" altLang="it-IT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altLang="it-IT" sz="2400" dirty="0" err="1">
                <a:solidFill>
                  <a:srgbClr val="000000"/>
                </a:solidFill>
              </a:rPr>
              <a:t>Curricular</a:t>
            </a:r>
            <a:r>
              <a:rPr lang="it-IT" altLang="it-IT" sz="2400" dirty="0">
                <a:solidFill>
                  <a:srgbClr val="000000"/>
                </a:solidFill>
              </a:rPr>
              <a:t> internship (</a:t>
            </a:r>
            <a:r>
              <a:rPr lang="it-IT" altLang="it-IT" sz="2400" dirty="0" err="1">
                <a:solidFill>
                  <a:srgbClr val="000000"/>
                </a:solidFill>
              </a:rPr>
              <a:t>only</a:t>
            </a:r>
            <a:r>
              <a:rPr lang="it-IT" altLang="it-IT" sz="2400" dirty="0">
                <a:solidFill>
                  <a:srgbClr val="000000"/>
                </a:solidFill>
              </a:rPr>
              <a:t> </a:t>
            </a:r>
            <a:r>
              <a:rPr lang="it-IT" altLang="it-IT" sz="2400" dirty="0" err="1">
                <a:solidFill>
                  <a:srgbClr val="000000"/>
                </a:solidFill>
              </a:rPr>
              <a:t>if</a:t>
            </a:r>
            <a:r>
              <a:rPr lang="it-IT" altLang="it-IT" sz="2400" dirty="0">
                <a:solidFill>
                  <a:srgbClr val="000000"/>
                </a:solidFill>
              </a:rPr>
              <a:t> </a:t>
            </a:r>
            <a:r>
              <a:rPr lang="it-IT" altLang="it-IT" sz="2400" dirty="0" err="1">
                <a:solidFill>
                  <a:srgbClr val="000000"/>
                </a:solidFill>
              </a:rPr>
              <a:t>included</a:t>
            </a:r>
            <a:r>
              <a:rPr lang="it-IT" altLang="it-IT" sz="2400" dirty="0">
                <a:solidFill>
                  <a:srgbClr val="000000"/>
                </a:solidFill>
              </a:rPr>
              <a:t> </a:t>
            </a:r>
            <a:r>
              <a:rPr lang="it-IT" altLang="it-IT" sz="2400" dirty="0" err="1">
                <a:solidFill>
                  <a:srgbClr val="000000"/>
                </a:solidFill>
              </a:rPr>
              <a:t>as</a:t>
            </a:r>
            <a:r>
              <a:rPr lang="it-IT" altLang="it-IT" sz="2400" dirty="0">
                <a:solidFill>
                  <a:srgbClr val="000000"/>
                </a:solidFill>
              </a:rPr>
              <a:t> a part of the </a:t>
            </a:r>
            <a:r>
              <a:rPr lang="it-IT" altLang="it-IT" sz="2400" dirty="0" err="1">
                <a:solidFill>
                  <a:srgbClr val="000000"/>
                </a:solidFill>
              </a:rPr>
              <a:t>course</a:t>
            </a:r>
            <a:r>
              <a:rPr lang="it-IT" altLang="it-IT" sz="2400" dirty="0">
                <a:solidFill>
                  <a:srgbClr val="000000"/>
                </a:solidFill>
              </a:rPr>
              <a:t> </a:t>
            </a:r>
            <a:r>
              <a:rPr lang="it-IT" altLang="it-IT" sz="2400" dirty="0" err="1">
                <a:solidFill>
                  <a:srgbClr val="000000"/>
                </a:solidFill>
              </a:rPr>
              <a:t>programme</a:t>
            </a:r>
            <a:r>
              <a:rPr lang="it-IT" altLang="it-IT" sz="2400" dirty="0">
                <a:solidFill>
                  <a:srgbClr val="000000"/>
                </a:solidFill>
              </a:rPr>
              <a:t> and </a:t>
            </a:r>
            <a:r>
              <a:rPr lang="it-IT" altLang="it-IT" sz="2400" dirty="0" err="1">
                <a:solidFill>
                  <a:srgbClr val="000000"/>
                </a:solidFill>
              </a:rPr>
              <a:t>if</a:t>
            </a:r>
            <a:r>
              <a:rPr lang="it-IT" altLang="it-IT" sz="2400" dirty="0">
                <a:solidFill>
                  <a:srgbClr val="000000"/>
                </a:solidFill>
              </a:rPr>
              <a:t> the </a:t>
            </a:r>
            <a:r>
              <a:rPr lang="it-IT" altLang="it-IT" sz="2400" dirty="0" err="1">
                <a:solidFill>
                  <a:srgbClr val="000000"/>
                </a:solidFill>
              </a:rPr>
              <a:t>host</a:t>
            </a:r>
            <a:r>
              <a:rPr lang="it-IT" altLang="it-IT" sz="2400" dirty="0">
                <a:solidFill>
                  <a:srgbClr val="000000"/>
                </a:solidFill>
              </a:rPr>
              <a:t> </a:t>
            </a:r>
            <a:r>
              <a:rPr lang="it-IT" altLang="it-IT" sz="2400" dirty="0" err="1">
                <a:solidFill>
                  <a:srgbClr val="000000"/>
                </a:solidFill>
              </a:rPr>
              <a:t>university</a:t>
            </a:r>
            <a:r>
              <a:rPr lang="it-IT" altLang="it-IT" sz="2400" dirty="0">
                <a:solidFill>
                  <a:srgbClr val="000000"/>
                </a:solidFill>
              </a:rPr>
              <a:t> </a:t>
            </a:r>
            <a:r>
              <a:rPr lang="it-IT" altLang="it-IT" sz="2400" dirty="0" err="1">
                <a:solidFill>
                  <a:srgbClr val="000000"/>
                </a:solidFill>
              </a:rPr>
              <a:t>agrees</a:t>
            </a:r>
            <a:r>
              <a:rPr lang="it-IT" altLang="it-IT" sz="2400" dirty="0">
                <a:solidFill>
                  <a:srgbClr val="000000"/>
                </a:solidFill>
              </a:rPr>
              <a:t> to </a:t>
            </a:r>
            <a:r>
              <a:rPr lang="it-IT" altLang="it-IT" sz="2400" dirty="0" err="1">
                <a:solidFill>
                  <a:srgbClr val="000000"/>
                </a:solidFill>
              </a:rPr>
              <a:t>manage</a:t>
            </a:r>
            <a:r>
              <a:rPr lang="it-IT" altLang="it-IT" sz="2400" dirty="0">
                <a:solidFill>
                  <a:srgbClr val="000000"/>
                </a:solidFill>
              </a:rPr>
              <a:t> the internship)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altLang="it-IT" sz="2400" b="1" i="1" dirty="0">
                <a:solidFill>
                  <a:schemeClr val="tx1"/>
                </a:solidFill>
              </a:rPr>
              <a:t>Check with the professor </a:t>
            </a:r>
            <a:r>
              <a:rPr lang="it-IT" altLang="it-IT" sz="2400" b="1" i="1" dirty="0" err="1">
                <a:solidFill>
                  <a:schemeClr val="tx1"/>
                </a:solidFill>
              </a:rPr>
              <a:t>responsible</a:t>
            </a:r>
            <a:r>
              <a:rPr lang="it-IT" altLang="it-IT" sz="2400" b="1" i="1" dirty="0">
                <a:solidFill>
                  <a:schemeClr val="tx1"/>
                </a:solidFill>
              </a:rPr>
              <a:t> for the </a:t>
            </a:r>
            <a:r>
              <a:rPr lang="it-IT" altLang="it-IT" sz="2400" b="1" i="1" dirty="0" err="1">
                <a:solidFill>
                  <a:schemeClr val="tx1"/>
                </a:solidFill>
              </a:rPr>
              <a:t>exchange</a:t>
            </a:r>
            <a:r>
              <a:rPr lang="it-IT" altLang="it-IT" sz="2400" b="1" i="1" dirty="0">
                <a:solidFill>
                  <a:schemeClr val="tx1"/>
                </a:solidFill>
              </a:rPr>
              <a:t> </a:t>
            </a:r>
            <a:r>
              <a:rPr lang="it-IT" altLang="it-IT" sz="2400" b="1" i="1" dirty="0" err="1">
                <a:solidFill>
                  <a:schemeClr val="tx1"/>
                </a:solidFill>
              </a:rPr>
              <a:t>about</a:t>
            </a:r>
            <a:r>
              <a:rPr lang="it-IT" altLang="it-IT" sz="2400" b="1" i="1" dirty="0">
                <a:solidFill>
                  <a:schemeClr val="tx1"/>
                </a:solidFill>
              </a:rPr>
              <a:t> the </a:t>
            </a:r>
            <a:r>
              <a:rPr lang="it-IT" altLang="it-IT" sz="2400" b="1" i="1" dirty="0" err="1">
                <a:solidFill>
                  <a:schemeClr val="tx1"/>
                </a:solidFill>
              </a:rPr>
              <a:t>possibility</a:t>
            </a:r>
            <a:r>
              <a:rPr lang="it-IT" altLang="it-IT" sz="2400" b="1" i="1" dirty="0">
                <a:solidFill>
                  <a:schemeClr val="tx1"/>
                </a:solidFill>
              </a:rPr>
              <a:t> of </a:t>
            </a:r>
            <a:r>
              <a:rPr lang="it-IT" altLang="it-IT" sz="2400" b="1" i="1" dirty="0" err="1">
                <a:solidFill>
                  <a:schemeClr val="tx1"/>
                </a:solidFill>
              </a:rPr>
              <a:t>carrying</a:t>
            </a:r>
            <a:r>
              <a:rPr lang="it-IT" altLang="it-IT" sz="2400" b="1" i="1" dirty="0">
                <a:solidFill>
                  <a:schemeClr val="tx1"/>
                </a:solidFill>
              </a:rPr>
              <a:t> out </a:t>
            </a:r>
            <a:r>
              <a:rPr lang="it-IT" altLang="it-IT" sz="2400" b="1" i="1" dirty="0" err="1">
                <a:solidFill>
                  <a:schemeClr val="tx1"/>
                </a:solidFill>
              </a:rPr>
              <a:t>thesis</a:t>
            </a:r>
            <a:r>
              <a:rPr lang="it-IT" altLang="it-IT" sz="2400" b="1" i="1" dirty="0">
                <a:solidFill>
                  <a:schemeClr val="tx1"/>
                </a:solidFill>
              </a:rPr>
              <a:t> </a:t>
            </a:r>
            <a:r>
              <a:rPr lang="it-IT" altLang="it-IT" sz="2400" b="1" i="1" dirty="0" err="1">
                <a:solidFill>
                  <a:schemeClr val="tx1"/>
                </a:solidFill>
              </a:rPr>
              <a:t>preparation</a:t>
            </a:r>
            <a:r>
              <a:rPr lang="it-IT" altLang="it-IT" sz="2400" b="1" i="1" dirty="0">
                <a:solidFill>
                  <a:schemeClr val="tx1"/>
                </a:solidFill>
              </a:rPr>
              <a:t> or internship activities).</a:t>
            </a:r>
          </a:p>
          <a:p>
            <a:pPr algn="l" eaLnBrk="1" hangingPunct="1"/>
            <a:endParaRPr lang="it-IT" alt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574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4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GRANT</a:t>
            </a:r>
          </a:p>
        </p:txBody>
      </p:sp>
      <p:sp>
        <p:nvSpPr>
          <p:cNvPr id="3075" name="Segnaposto contenuto 2"/>
          <p:cNvSpPr>
            <a:spLocks noGrp="1"/>
          </p:cNvSpPr>
          <p:nvPr>
            <p:ph idx="1"/>
          </p:nvPr>
        </p:nvSpPr>
        <p:spPr>
          <a:xfrm>
            <a:off x="642392" y="1412776"/>
            <a:ext cx="7859216" cy="5040560"/>
          </a:xfrm>
        </p:spPr>
        <p:txBody>
          <a:bodyPr anchor="ctr"/>
          <a:lstStyle/>
          <a:p>
            <a:pPr marL="0" indent="0" algn="just">
              <a:buFont typeface="Arial" charset="0"/>
              <a:buNone/>
              <a:defRPr/>
            </a:pPr>
            <a:r>
              <a:rPr lang="it-IT" altLang="it-IT" sz="2800" dirty="0">
                <a:solidFill>
                  <a:srgbClr val="000000"/>
                </a:solidFill>
              </a:rPr>
              <a:t>The Erasmus </a:t>
            </a:r>
            <a:r>
              <a:rPr lang="it-IT" altLang="it-IT" sz="2800" dirty="0" err="1">
                <a:solidFill>
                  <a:srgbClr val="000000"/>
                </a:solidFill>
              </a:rPr>
              <a:t>grant</a:t>
            </a:r>
            <a:r>
              <a:rPr lang="it-IT" altLang="it-IT" sz="2800" dirty="0">
                <a:solidFill>
                  <a:srgbClr val="000000"/>
                </a:solidFill>
              </a:rPr>
              <a:t> </a:t>
            </a:r>
            <a:r>
              <a:rPr lang="it-IT" altLang="it-IT" sz="2800" dirty="0" err="1">
                <a:solidFill>
                  <a:srgbClr val="000000"/>
                </a:solidFill>
              </a:rPr>
              <a:t>is</a:t>
            </a:r>
            <a:r>
              <a:rPr lang="it-IT" altLang="it-IT" sz="2800" dirty="0">
                <a:solidFill>
                  <a:srgbClr val="000000"/>
                </a:solidFill>
              </a:rPr>
              <a:t> a </a:t>
            </a:r>
            <a:r>
              <a:rPr lang="it-IT" altLang="it-IT" sz="2800" dirty="0" err="1">
                <a:solidFill>
                  <a:srgbClr val="000000"/>
                </a:solidFill>
              </a:rPr>
              <a:t>contribution</a:t>
            </a:r>
            <a:r>
              <a:rPr lang="it-IT" altLang="it-IT" sz="2800" dirty="0">
                <a:solidFill>
                  <a:srgbClr val="000000"/>
                </a:solidFill>
              </a:rPr>
              <a:t> to the </a:t>
            </a:r>
            <a:r>
              <a:rPr lang="it-IT" altLang="it-IT" sz="2800" dirty="0" err="1">
                <a:solidFill>
                  <a:srgbClr val="000000"/>
                </a:solidFill>
              </a:rPr>
              <a:t>higher</a:t>
            </a:r>
            <a:r>
              <a:rPr lang="it-IT" altLang="it-IT" sz="2800" dirty="0">
                <a:solidFill>
                  <a:srgbClr val="000000"/>
                </a:solidFill>
              </a:rPr>
              <a:t> </a:t>
            </a:r>
            <a:r>
              <a:rPr lang="it-IT" altLang="it-IT" sz="2800" dirty="0" err="1">
                <a:solidFill>
                  <a:srgbClr val="000000"/>
                </a:solidFill>
              </a:rPr>
              <a:t>expenses</a:t>
            </a:r>
            <a:r>
              <a:rPr lang="it-IT" altLang="it-IT" sz="2800" dirty="0">
                <a:solidFill>
                  <a:srgbClr val="000000"/>
                </a:solidFill>
              </a:rPr>
              <a:t> </a:t>
            </a:r>
            <a:r>
              <a:rPr lang="it-IT" altLang="it-IT" sz="2800" dirty="0" err="1">
                <a:solidFill>
                  <a:srgbClr val="000000"/>
                </a:solidFill>
              </a:rPr>
              <a:t>incurred</a:t>
            </a:r>
            <a:r>
              <a:rPr lang="it-IT" altLang="it-IT" sz="2800" dirty="0">
                <a:solidFill>
                  <a:srgbClr val="000000"/>
                </a:solidFill>
              </a:rPr>
              <a:t> </a:t>
            </a:r>
            <a:r>
              <a:rPr lang="it-IT" altLang="it-IT" sz="2800" dirty="0" err="1">
                <a:solidFill>
                  <a:srgbClr val="000000"/>
                </a:solidFill>
              </a:rPr>
              <a:t>during</a:t>
            </a:r>
            <a:r>
              <a:rPr lang="it-IT" altLang="it-IT" sz="2800" dirty="0">
                <a:solidFill>
                  <a:srgbClr val="000000"/>
                </a:solidFill>
              </a:rPr>
              <a:t> the </a:t>
            </a:r>
            <a:r>
              <a:rPr lang="it-IT" altLang="it-IT" sz="2800" dirty="0" err="1">
                <a:solidFill>
                  <a:srgbClr val="000000"/>
                </a:solidFill>
              </a:rPr>
              <a:t>period</a:t>
            </a:r>
            <a:r>
              <a:rPr lang="it-IT" altLang="it-IT" sz="2800" dirty="0">
                <a:solidFill>
                  <a:srgbClr val="000000"/>
                </a:solidFill>
              </a:rPr>
              <a:t> </a:t>
            </a:r>
            <a:r>
              <a:rPr lang="it-IT" altLang="it-IT" sz="2800" dirty="0" err="1">
                <a:solidFill>
                  <a:srgbClr val="000000"/>
                </a:solidFill>
              </a:rPr>
              <a:t>outside</a:t>
            </a:r>
            <a:r>
              <a:rPr lang="it-IT" altLang="it-IT" sz="2800" dirty="0">
                <a:solidFill>
                  <a:srgbClr val="000000"/>
                </a:solidFill>
              </a:rPr>
              <a:t> Italy. </a:t>
            </a:r>
            <a:r>
              <a:rPr lang="it-IT" altLang="it-IT" sz="2800" dirty="0" err="1">
                <a:solidFill>
                  <a:srgbClr val="000000"/>
                </a:solidFill>
              </a:rPr>
              <a:t>It</a:t>
            </a:r>
            <a:r>
              <a:rPr lang="it-IT" altLang="it-IT" sz="2800" dirty="0">
                <a:solidFill>
                  <a:srgbClr val="000000"/>
                </a:solidFill>
              </a:rPr>
              <a:t> </a:t>
            </a:r>
            <a:r>
              <a:rPr lang="it-IT" altLang="it-IT" sz="2800" dirty="0" err="1">
                <a:solidFill>
                  <a:srgbClr val="000000"/>
                </a:solidFill>
              </a:rPr>
              <a:t>is</a:t>
            </a:r>
            <a:r>
              <a:rPr lang="it-IT" altLang="it-IT" sz="2800" dirty="0">
                <a:solidFill>
                  <a:srgbClr val="000000"/>
                </a:solidFill>
              </a:rPr>
              <a:t> </a:t>
            </a:r>
            <a:r>
              <a:rPr lang="it-IT" altLang="it-IT" sz="2800" dirty="0" err="1">
                <a:solidFill>
                  <a:srgbClr val="000000"/>
                </a:solidFill>
              </a:rPr>
              <a:t>calculated</a:t>
            </a:r>
            <a:r>
              <a:rPr lang="it-IT" altLang="it-IT" sz="2800" dirty="0">
                <a:solidFill>
                  <a:srgbClr val="000000"/>
                </a:solidFill>
              </a:rPr>
              <a:t> </a:t>
            </a:r>
            <a:r>
              <a:rPr lang="it-IT" altLang="it-IT" sz="2800" dirty="0" err="1">
                <a:solidFill>
                  <a:srgbClr val="000000"/>
                </a:solidFill>
              </a:rPr>
              <a:t>based</a:t>
            </a:r>
            <a:r>
              <a:rPr lang="it-IT" altLang="it-IT" sz="2800" dirty="0">
                <a:solidFill>
                  <a:srgbClr val="000000"/>
                </a:solidFill>
              </a:rPr>
              <a:t> on the </a:t>
            </a:r>
            <a:r>
              <a:rPr lang="it-IT" altLang="it-IT" sz="2800" b="1" dirty="0" err="1">
                <a:solidFill>
                  <a:srgbClr val="000000"/>
                </a:solidFill>
              </a:rPr>
              <a:t>destination</a:t>
            </a:r>
            <a:r>
              <a:rPr lang="it-IT" altLang="it-IT" sz="2800" b="1" dirty="0">
                <a:solidFill>
                  <a:srgbClr val="000000"/>
                </a:solidFill>
              </a:rPr>
              <a:t> country</a:t>
            </a:r>
            <a:r>
              <a:rPr lang="it-IT" altLang="it-IT" sz="2800" dirty="0">
                <a:solidFill>
                  <a:srgbClr val="000000"/>
                </a:solidFill>
              </a:rPr>
              <a:t>, the </a:t>
            </a:r>
            <a:r>
              <a:rPr lang="it-IT" altLang="it-IT" sz="2800" b="1" dirty="0" err="1">
                <a:solidFill>
                  <a:srgbClr val="000000"/>
                </a:solidFill>
              </a:rPr>
              <a:t>actual</a:t>
            </a:r>
            <a:r>
              <a:rPr lang="it-IT" altLang="it-IT" sz="2800" b="1" dirty="0">
                <a:solidFill>
                  <a:srgbClr val="000000"/>
                </a:solidFill>
              </a:rPr>
              <a:t> days </a:t>
            </a:r>
            <a:r>
              <a:rPr lang="it-IT" altLang="it-IT" sz="2800" b="1" dirty="0" err="1">
                <a:solidFill>
                  <a:srgbClr val="000000"/>
                </a:solidFill>
              </a:rPr>
              <a:t>spent</a:t>
            </a:r>
            <a:r>
              <a:rPr lang="it-IT" altLang="it-IT" sz="2800" b="1" dirty="0">
                <a:solidFill>
                  <a:srgbClr val="000000"/>
                </a:solidFill>
              </a:rPr>
              <a:t> </a:t>
            </a:r>
            <a:r>
              <a:rPr lang="it-IT" altLang="it-IT" sz="2800" dirty="0">
                <a:solidFill>
                  <a:srgbClr val="000000"/>
                </a:solidFill>
              </a:rPr>
              <a:t>at the partner </a:t>
            </a:r>
            <a:r>
              <a:rPr lang="it-IT" altLang="it-IT" sz="2800" dirty="0" err="1">
                <a:solidFill>
                  <a:srgbClr val="000000"/>
                </a:solidFill>
              </a:rPr>
              <a:t>university</a:t>
            </a:r>
            <a:r>
              <a:rPr lang="it-IT" altLang="it-IT" sz="2800" dirty="0">
                <a:solidFill>
                  <a:srgbClr val="000000"/>
                </a:solidFill>
              </a:rPr>
              <a:t>, and </a:t>
            </a:r>
            <a:r>
              <a:rPr lang="it-IT" altLang="it-IT" sz="2800" dirty="0" err="1">
                <a:solidFill>
                  <a:srgbClr val="000000"/>
                </a:solidFill>
              </a:rPr>
              <a:t>it</a:t>
            </a:r>
            <a:r>
              <a:rPr lang="it-IT" altLang="it-IT" sz="2800" dirty="0">
                <a:solidFill>
                  <a:srgbClr val="000000"/>
                </a:solidFill>
              </a:rPr>
              <a:t> </a:t>
            </a:r>
            <a:r>
              <a:rPr lang="it-IT" altLang="it-IT" sz="2800" dirty="0" err="1">
                <a:solidFill>
                  <a:srgbClr val="000000"/>
                </a:solidFill>
              </a:rPr>
              <a:t>is</a:t>
            </a:r>
            <a:r>
              <a:rPr lang="it-IT" altLang="it-IT" sz="2800" dirty="0">
                <a:solidFill>
                  <a:srgbClr val="000000"/>
                </a:solidFill>
              </a:rPr>
              <a:t> </a:t>
            </a:r>
            <a:r>
              <a:rPr lang="it-IT" altLang="it-IT" sz="2800" b="1" dirty="0">
                <a:solidFill>
                  <a:srgbClr val="000000"/>
                </a:solidFill>
              </a:rPr>
              <a:t> </a:t>
            </a:r>
            <a:r>
              <a:rPr lang="it-IT" altLang="it-IT" sz="2800" b="1" dirty="0" err="1">
                <a:solidFill>
                  <a:srgbClr val="000000"/>
                </a:solidFill>
              </a:rPr>
              <a:t>compulsory</a:t>
            </a:r>
            <a:r>
              <a:rPr lang="it-IT" altLang="it-IT" sz="2800" b="1" dirty="0">
                <a:solidFill>
                  <a:srgbClr val="000000"/>
                </a:solidFill>
              </a:rPr>
              <a:t> to </a:t>
            </a:r>
            <a:r>
              <a:rPr lang="it-IT" altLang="it-IT" sz="2800" b="1" dirty="0" err="1">
                <a:solidFill>
                  <a:srgbClr val="000000"/>
                </a:solidFill>
              </a:rPr>
              <a:t>recognize</a:t>
            </a:r>
            <a:r>
              <a:rPr lang="it-IT" altLang="it-IT" sz="2800" b="1" dirty="0">
                <a:solidFill>
                  <a:srgbClr val="000000"/>
                </a:solidFill>
              </a:rPr>
              <a:t> at </a:t>
            </a:r>
            <a:r>
              <a:rPr lang="it-IT" altLang="it-IT" sz="2800" b="1" dirty="0" err="1">
                <a:solidFill>
                  <a:srgbClr val="000000"/>
                </a:solidFill>
              </a:rPr>
              <a:t>least</a:t>
            </a:r>
            <a:r>
              <a:rPr lang="it-IT" altLang="it-IT" sz="2800" b="1" dirty="0">
                <a:solidFill>
                  <a:srgbClr val="000000"/>
                </a:solidFill>
              </a:rPr>
              <a:t> one </a:t>
            </a:r>
            <a:r>
              <a:rPr lang="it-IT" altLang="it-IT" sz="2800" b="1" dirty="0" err="1">
                <a:solidFill>
                  <a:srgbClr val="000000"/>
                </a:solidFill>
              </a:rPr>
              <a:t>academic</a:t>
            </a:r>
            <a:r>
              <a:rPr lang="it-IT" altLang="it-IT" sz="2800" b="1" dirty="0">
                <a:solidFill>
                  <a:srgbClr val="000000"/>
                </a:solidFill>
              </a:rPr>
              <a:t> activity at the University of Bologna after </a:t>
            </a:r>
            <a:r>
              <a:rPr lang="it-IT" altLang="it-IT" sz="2800" b="1" dirty="0" err="1">
                <a:solidFill>
                  <a:srgbClr val="000000"/>
                </a:solidFill>
              </a:rPr>
              <a:t>your</a:t>
            </a:r>
            <a:r>
              <a:rPr lang="it-IT" altLang="it-IT" sz="2800" b="1" dirty="0">
                <a:solidFill>
                  <a:srgbClr val="000000"/>
                </a:solidFill>
              </a:rPr>
              <a:t> </a:t>
            </a:r>
            <a:r>
              <a:rPr lang="it-IT" altLang="it-IT" sz="2800" b="1" dirty="0" err="1">
                <a:solidFill>
                  <a:srgbClr val="000000"/>
                </a:solidFill>
              </a:rPr>
              <a:t>return</a:t>
            </a:r>
            <a:r>
              <a:rPr lang="it-IT" altLang="it-IT" sz="2800" dirty="0">
                <a:solidFill>
                  <a:srgbClr val="000000"/>
                </a:solidFill>
              </a:rPr>
              <a:t>. 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it-IT" altLang="it-IT" sz="2800" b="1" dirty="0"/>
              <a:t>In case of non-</a:t>
            </a:r>
            <a:r>
              <a:rPr lang="it-IT" altLang="it-IT" sz="2800" b="1" dirty="0" err="1"/>
              <a:t>recognition</a:t>
            </a:r>
            <a:r>
              <a:rPr lang="it-IT" altLang="it-IT" sz="2800" b="1" dirty="0"/>
              <a:t>, the </a:t>
            </a:r>
            <a:r>
              <a:rPr lang="it-IT" altLang="it-IT" sz="2800" b="1" dirty="0" err="1"/>
              <a:t>financial</a:t>
            </a:r>
            <a:r>
              <a:rPr lang="it-IT" altLang="it-IT" sz="2800" b="1" dirty="0"/>
              <a:t> </a:t>
            </a:r>
            <a:r>
              <a:rPr lang="it-IT" altLang="it-IT" sz="2800" b="1" dirty="0" err="1"/>
              <a:t>grant</a:t>
            </a:r>
            <a:r>
              <a:rPr lang="it-IT" altLang="it-IT" sz="2800" b="1" dirty="0"/>
              <a:t> must be </a:t>
            </a:r>
            <a:r>
              <a:rPr lang="it-IT" altLang="it-IT" sz="2800" b="1" dirty="0" err="1"/>
              <a:t>returned</a:t>
            </a:r>
            <a:r>
              <a:rPr lang="it-IT" altLang="it-IT" sz="2800" b="1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457200" y="191068"/>
            <a:ext cx="82296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9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TYPES OF FUNDING</a:t>
            </a:r>
            <a:br>
              <a:rPr lang="it-IT" sz="39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</a:br>
            <a:r>
              <a:rPr lang="it-IT" sz="3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it-IT" sz="39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destination</a:t>
            </a:r>
            <a:r>
              <a:rPr lang="it-IT" sz="3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EU</a:t>
            </a:r>
          </a:p>
        </p:txBody>
      </p:sp>
      <p:graphicFrame>
        <p:nvGraphicFramePr>
          <p:cNvPr id="2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029663"/>
              </p:ext>
            </p:extLst>
          </p:nvPr>
        </p:nvGraphicFramePr>
        <p:xfrm>
          <a:off x="323528" y="1556792"/>
          <a:ext cx="8642672" cy="5086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81676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2825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43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FUNDING</a:t>
            </a:r>
            <a:br>
              <a:rPr lang="it-IT" sz="43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it-IT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Extra-</a:t>
            </a:r>
            <a:r>
              <a:rPr lang="it-IT" sz="4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European</a:t>
            </a:r>
            <a:r>
              <a:rPr lang="it-IT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4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destinations</a:t>
            </a:r>
            <a:endParaRPr lang="it-IT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8753527"/>
              </p:ext>
            </p:extLst>
          </p:nvPr>
        </p:nvGraphicFramePr>
        <p:xfrm>
          <a:off x="250825" y="1341438"/>
          <a:ext cx="8715375" cy="530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5391</TotalTime>
  <Words>2282</Words>
  <Application>Microsoft Office PowerPoint</Application>
  <PresentationFormat>Presentazione su schermo (4:3)</PresentationFormat>
  <Paragraphs>210</Paragraphs>
  <Slides>31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6" baseType="lpstr">
      <vt:lpstr>Arial</vt:lpstr>
      <vt:lpstr>Calibri</vt:lpstr>
      <vt:lpstr>Times New Roman</vt:lpstr>
      <vt:lpstr>Wingdings</vt:lpstr>
      <vt:lpstr>Tema di Office</vt:lpstr>
      <vt:lpstr>  ERASMUS + CALL FOR APPLICATIONS 2025/2026 Mobility for Studies   </vt:lpstr>
      <vt:lpstr>PURPOSE</vt:lpstr>
      <vt:lpstr>DESTINATIONS</vt:lpstr>
      <vt:lpstr>ENTRY INTO PARTNER COUNTRIES</vt:lpstr>
      <vt:lpstr>ACTIVITIES ABROAD</vt:lpstr>
      <vt:lpstr>FINANCIAL GRANT</vt:lpstr>
      <vt:lpstr>TYPES OF FUNDING  destination EU</vt:lpstr>
      <vt:lpstr>Presentazione standard di PowerPoint</vt:lpstr>
      <vt:lpstr>TYPES OF FUNDING   Extra-European destinations</vt:lpstr>
      <vt:lpstr>Presentazione standard di PowerPoint</vt:lpstr>
      <vt:lpstr>Presentazione standard di PowerPoint</vt:lpstr>
      <vt:lpstr>LANGUAGE REQUIREMENTS</vt:lpstr>
      <vt:lpstr>LANGUAGE REQUIREMENTS</vt:lpstr>
      <vt:lpstr>CLA TEST </vt:lpstr>
      <vt:lpstr>LANGUAGE REQUIREMENTS/host uni</vt:lpstr>
      <vt:lpstr>CHOICE OF DESTINATION</vt:lpstr>
      <vt:lpstr>VACANCIES</vt:lpstr>
      <vt:lpstr>«FUTURE CAREER»</vt:lpstr>
      <vt:lpstr>Presentazione standard di PowerPoint</vt:lpstr>
      <vt:lpstr>Presentazione standard di PowerPoint</vt:lpstr>
      <vt:lpstr>BEFORE APPLYING</vt:lpstr>
      <vt:lpstr>DOCUMENTS TO ATTACH</vt:lpstr>
      <vt:lpstr>APPLICATION PRESENTATION</vt:lpstr>
      <vt:lpstr>Presentazione standard di PowerPoint</vt:lpstr>
      <vt:lpstr>END OF APPLICATION</vt:lpstr>
      <vt:lpstr>AWARD CRITERIA</vt:lpstr>
      <vt:lpstr>ACCEPTANCE</vt:lpstr>
      <vt:lpstr>SHORTENING/EXTENSION</vt:lpstr>
      <vt:lpstr>BEFORE DEPARTURE</vt:lpstr>
      <vt:lpstr>DEADLINES</vt:lpstr>
      <vt:lpstr>CONTACTS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si compila il Learning Agreement</dc:title>
  <dc:creator>elena.mazza2</dc:creator>
  <cp:lastModifiedBy>Filippo Ricci</cp:lastModifiedBy>
  <cp:revision>427</cp:revision>
  <dcterms:created xsi:type="dcterms:W3CDTF">2010-04-13T13:52:24Z</dcterms:created>
  <dcterms:modified xsi:type="dcterms:W3CDTF">2025-01-16T06:37:10Z</dcterms:modified>
</cp:coreProperties>
</file>